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69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2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Zelená škola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565700" y="2236393"/>
            <a:ext cx="7767638" cy="221450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sk-SK" sz="16000" b="1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cs typeface="Arial" panose="020B0604020202020204" pitchFamily="34" charset="0"/>
              </a:rPr>
              <a:t>Zelená škola</a:t>
            </a:r>
            <a:endParaRPr lang="sk-SK" dirty="0" smtClean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  <a:p>
            <a:pPr lvl="0"/>
            <a:endParaRPr lang="sk-SK" dirty="0"/>
          </a:p>
          <a:p>
            <a:pPr lvl="0"/>
            <a:endParaRPr lang="sk-SK" dirty="0" smtClean="0"/>
          </a:p>
          <a:p>
            <a:pPr lvl="0"/>
            <a:endParaRPr lang="sk-SK" dirty="0"/>
          </a:p>
        </p:txBody>
      </p:sp>
      <p:pic>
        <p:nvPicPr>
          <p:cNvPr id="1026" name="Picture 2" descr="Výsledok vyhľadávania obrázkov pre dopyt oadmj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0" y="1"/>
            <a:ext cx="6630514" cy="1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Zelená Škola | Zvo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3962400"/>
            <a:ext cx="2439240" cy="304601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850085" y="6024339"/>
            <a:ext cx="304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sk-SK" dirty="0" smtClean="0">
                <a:solidFill>
                  <a:prstClr val="black"/>
                </a:solidFill>
              </a:rPr>
              <a:t>Dominika </a:t>
            </a:r>
            <a:r>
              <a:rPr lang="sk-SK" dirty="0" err="1" smtClean="0">
                <a:solidFill>
                  <a:prstClr val="black"/>
                </a:solidFill>
              </a:rPr>
              <a:t>Lajčáková</a:t>
            </a:r>
            <a:endParaRPr lang="sk-SK" dirty="0" smtClean="0">
              <a:solidFill>
                <a:prstClr val="black"/>
              </a:solidFill>
            </a:endParaRPr>
          </a:p>
          <a:p>
            <a:pPr lvl="0" algn="r"/>
            <a:r>
              <a:rPr lang="sk-SK" dirty="0" err="1" smtClean="0">
                <a:solidFill>
                  <a:prstClr val="black"/>
                </a:solidFill>
              </a:rPr>
              <a:t>Aneta</a:t>
            </a:r>
            <a:r>
              <a:rPr lang="sk-SK" dirty="0" smtClean="0">
                <a:solidFill>
                  <a:prstClr val="black"/>
                </a:solidFill>
              </a:rPr>
              <a:t> </a:t>
            </a:r>
            <a:r>
              <a:rPr lang="sk-SK" dirty="0" err="1" smtClean="0">
                <a:solidFill>
                  <a:prstClr val="black"/>
                </a:solidFill>
              </a:rPr>
              <a:t>Majtanová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66999" y="3722915"/>
            <a:ext cx="544572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500" dirty="0" smtClean="0">
                <a:solidFill>
                  <a:schemeClr val="accent2">
                    <a:lumMod val="50000"/>
                  </a:schemeClr>
                </a:solidFill>
              </a:rPr>
              <a:t>Zelená škola na Obchodnej akadémii</a:t>
            </a:r>
          </a:p>
          <a:p>
            <a:pPr algn="ctr"/>
            <a:r>
              <a:rPr lang="sk-SK" sz="2500" dirty="0" smtClean="0">
                <a:solidFill>
                  <a:schemeClr val="accent2">
                    <a:lumMod val="50000"/>
                  </a:schemeClr>
                </a:solidFill>
              </a:rPr>
              <a:t>Odpad</a:t>
            </a:r>
          </a:p>
          <a:p>
            <a:pPr algn="ctr"/>
            <a:r>
              <a:rPr lang="sk-SK" sz="2500" dirty="0" smtClean="0">
                <a:solidFill>
                  <a:schemeClr val="accent2">
                    <a:lumMod val="50000"/>
                  </a:schemeClr>
                </a:solidFill>
              </a:rPr>
              <a:t>Potraviny</a:t>
            </a:r>
            <a:endParaRPr lang="en-GB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2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PROJEKT EKO-ALARM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4029" y="1621971"/>
            <a:ext cx="646523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500" dirty="0" smtClean="0"/>
              <a:t>váženie odpadu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farebne rozlíšené koše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zníženie celkového odpadu o viac ako 10%</a:t>
            </a:r>
            <a:endParaRPr lang="en-GB" sz="2500" dirty="0"/>
          </a:p>
        </p:txBody>
      </p:sp>
      <p:pic>
        <p:nvPicPr>
          <p:cNvPr id="1026" name="Picture 2" descr="E:\Zelená škola\IMG_20221111_10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583" y="3243943"/>
            <a:ext cx="4146103" cy="3102429"/>
          </a:xfrm>
          <a:prstGeom prst="rect">
            <a:avLst/>
          </a:prstGeom>
          <a:noFill/>
        </p:spPr>
      </p:pic>
      <p:pic>
        <p:nvPicPr>
          <p:cNvPr id="1027" name="Picture 3" descr="E:\Zelená škola\koše na separovanie - ECO - ALARM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571" y="3083380"/>
            <a:ext cx="4669971" cy="35024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BIOODPAD </a:t>
            </a:r>
            <a:endParaRPr lang="en-GB" dirty="0"/>
          </a:p>
        </p:txBody>
      </p:sp>
      <p:pic>
        <p:nvPicPr>
          <p:cNvPr id="3" name="Obrázek 2" descr="346094426_115524511537966_41899841328403783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20" y="1578508"/>
            <a:ext cx="3505300" cy="4734000"/>
          </a:xfrm>
          <a:prstGeom prst="rect">
            <a:avLst/>
          </a:prstGeom>
        </p:spPr>
      </p:pic>
      <p:pic>
        <p:nvPicPr>
          <p:cNvPr id="4" name="Obrázek 3" descr="346038453_9247279798675288_311537793676726407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992" y="1578428"/>
            <a:ext cx="3551466" cy="4735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POTRAVINY Z RÔZNEHO UHLA POHĽADU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794657" y="1850571"/>
            <a:ext cx="50722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500" dirty="0" smtClean="0"/>
              <a:t>učebne s rôznymi aktivitami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súťaže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zaujímaví hostia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rozhovor s televíziou a novinami</a:t>
            </a:r>
            <a:endParaRPr lang="en-GB" sz="2500" dirty="0"/>
          </a:p>
        </p:txBody>
      </p:sp>
      <p:pic>
        <p:nvPicPr>
          <p:cNvPr id="3074" name="Picture 2" descr="https://www.oadmj.sk/sites/default/files/dokumenty/dokumenty2022/2022zelskol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4245428"/>
            <a:ext cx="3538863" cy="1956027"/>
          </a:xfrm>
          <a:prstGeom prst="rect">
            <a:avLst/>
          </a:prstGeom>
          <a:noFill/>
        </p:spPr>
      </p:pic>
      <p:pic>
        <p:nvPicPr>
          <p:cNvPr id="3076" name="Picture 4" descr="https://www.oadmj.sk/sites/default/files/dokumenty/dokumenty2022/2022zelskol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23" y="4147457"/>
            <a:ext cx="4204874" cy="2515280"/>
          </a:xfrm>
          <a:prstGeom prst="rect">
            <a:avLst/>
          </a:prstGeom>
          <a:noFill/>
        </p:spPr>
      </p:pic>
      <p:pic>
        <p:nvPicPr>
          <p:cNvPr id="3078" name="Picture 6" descr="https://www.oadmj.sk/sites/default/files/dokumenty/dokumenty2022/2022zelskol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914" y="1428581"/>
            <a:ext cx="3521982" cy="235012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JEDÁLNY LÍSTOK</a:t>
            </a:r>
            <a:endParaRPr lang="en-GB" dirty="0"/>
          </a:p>
        </p:txBody>
      </p:sp>
      <p:pic>
        <p:nvPicPr>
          <p:cNvPr id="2049" name="Picture 1" descr="E:\Zelená škola\dnes varíme podľ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91" y="1480458"/>
            <a:ext cx="5281911" cy="39624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3400" y="1774371"/>
            <a:ext cx="43978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500" dirty="0" smtClean="0"/>
              <a:t>2-krát do týždňa </a:t>
            </a:r>
            <a:endParaRPr lang="en-GB" sz="2500" dirty="0" smtClean="0"/>
          </a:p>
          <a:p>
            <a:pPr>
              <a:buFont typeface="Wingdings" pitchFamily="2" charset="2"/>
              <a:buChar char="ü"/>
              <a:tabLst>
                <a:tab pos="271463" algn="l"/>
              </a:tabLst>
            </a:pPr>
            <a:r>
              <a:rPr lang="sk-SK" sz="2500" dirty="0" smtClean="0"/>
              <a:t>každá trieda vytvára svoj jedálny lístok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893" t="27778" r="24874" b="22227"/>
          <a:stretch>
            <a:fillRect/>
          </a:stretch>
        </p:blipFill>
        <p:spPr bwMode="auto">
          <a:xfrm>
            <a:off x="370114" y="3396343"/>
            <a:ext cx="5386186" cy="301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FREE FOOD </a:t>
            </a:r>
            <a:endParaRPr lang="en-GB" dirty="0"/>
          </a:p>
        </p:txBody>
      </p:sp>
      <p:pic>
        <p:nvPicPr>
          <p:cNvPr id="3" name="Obrázek 2" descr="345998283_1046714860067219_718347315658177418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30" y="3407229"/>
            <a:ext cx="4397827" cy="3298371"/>
          </a:xfrm>
          <a:prstGeom prst="rect">
            <a:avLst/>
          </a:prstGeom>
        </p:spPr>
      </p:pic>
      <p:pic>
        <p:nvPicPr>
          <p:cNvPr id="4" name="Obrázek 3" descr="346037123_255800963675055_37514714203641342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71" y="3472543"/>
            <a:ext cx="3145971" cy="31459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2000" y="1589313"/>
            <a:ext cx="78050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500" dirty="0" smtClean="0"/>
              <a:t>projekt </a:t>
            </a:r>
            <a:r>
              <a:rPr lang="sk-SK" sz="2500" dirty="0" err="1" smtClean="0"/>
              <a:t>Zero</a:t>
            </a:r>
            <a:r>
              <a:rPr lang="sk-SK" sz="2500" dirty="0" smtClean="0"/>
              <a:t> </a:t>
            </a:r>
            <a:r>
              <a:rPr lang="sk-SK" sz="2500" dirty="0" err="1" smtClean="0"/>
              <a:t>Waste</a:t>
            </a:r>
            <a:r>
              <a:rPr lang="sk-SK" sz="2500" dirty="0" smtClean="0"/>
              <a:t> Kantína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kompostovateľné obaly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zásobovanie obalmi podľa potreby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 smtClean="0"/>
              <a:t>pre študentov aj zamestnancov</a:t>
            </a:r>
          </a:p>
          <a:p>
            <a:endParaRPr lang="sk-SK" dirty="0" smtClean="0"/>
          </a:p>
          <a:p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533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Ďakujeme</a:t>
            </a:r>
            <a:r>
              <a:rPr lang="sk-SK" sz="4000" dirty="0" smtClean="0">
                <a:latin typeface="Arial Black" panose="020B0A04020102020204" pitchFamily="34" charset="0"/>
              </a:rPr>
              <a:t> </a:t>
            </a:r>
            <a:r>
              <a:rPr lang="sk-SK" b="1" dirty="0" smtClean="0"/>
              <a:t>za pozornos</a:t>
            </a:r>
            <a:r>
              <a:rPr lang="sk-SK" b="1" dirty="0"/>
              <a:t>ť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 Eco-Schools Programme is Changing - Eco Scho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084" y="2227421"/>
            <a:ext cx="8279058" cy="3449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202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78</Words>
  <Application>Microsoft Office PowerPoint</Application>
  <PresentationFormat>Širokouhlá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Eras Medium ITC</vt:lpstr>
      <vt:lpstr>Trebuchet MS</vt:lpstr>
      <vt:lpstr>Wingdings</vt:lpstr>
      <vt:lpstr>Wingdings 3</vt:lpstr>
      <vt:lpstr>Fazeta</vt:lpstr>
      <vt:lpstr>Zelená škola</vt:lpstr>
      <vt:lpstr>PROJEKT EKO-ALARM</vt:lpstr>
      <vt:lpstr>BIOODPAD </vt:lpstr>
      <vt:lpstr>POTRAVINY Z RÔZNEHO UHLA POHĽADU</vt:lpstr>
      <vt:lpstr>JEDÁLNY LÍSTOK</vt:lpstr>
      <vt:lpstr>FREE FOOD 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Zelená škola</dc:title>
  <dc:creator>PedagogOA</dc:creator>
  <cp:lastModifiedBy>PedagogOA</cp:lastModifiedBy>
  <cp:revision>60</cp:revision>
  <dcterms:created xsi:type="dcterms:W3CDTF">2022-10-26T03:15:28Z</dcterms:created>
  <dcterms:modified xsi:type="dcterms:W3CDTF">2023-05-16T19:14:08Z</dcterms:modified>
</cp:coreProperties>
</file>