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2"/>
  </p:notesMasterIdLst>
  <p:sldIdLst>
    <p:sldId id="256" r:id="rId2"/>
    <p:sldId id="283" r:id="rId3"/>
    <p:sldId id="275" r:id="rId4"/>
    <p:sldId id="260" r:id="rId5"/>
    <p:sldId id="262" r:id="rId6"/>
    <p:sldId id="273" r:id="rId7"/>
    <p:sldId id="272" r:id="rId8"/>
    <p:sldId id="266" r:id="rId9"/>
    <p:sldId id="261" r:id="rId10"/>
    <p:sldId id="268" r:id="rId11"/>
  </p:sldIdLst>
  <p:sldSz cx="9144000" cy="5143500" type="screen16x9"/>
  <p:notesSz cx="6858000" cy="9144000"/>
  <p:embeddedFontLst>
    <p:embeddedFont>
      <p:font typeface="Satisfy" panose="020B0604020202020204" charset="0"/>
      <p:regular r:id="rId13"/>
    </p:embeddedFont>
    <p:embeddedFont>
      <p:font typeface="Bebas Neue" panose="020B0604020202020204" charset="-18"/>
      <p:regular r:id="rId14"/>
    </p:embeddedFont>
    <p:embeddedFont>
      <p:font typeface="Handlee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CED308-F46C-450D-9532-F4734A2EEDAB}">
  <a:tblStyle styleId="{DDCED308-F46C-450D-9532-F4734A2EE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72b81c78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72b81c78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730cf8fb49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730cf8fb49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730cf8fb49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730cf8fb49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730cf8fb49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730cf8fb49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2b81c785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72b81c785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730cf8fb4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730cf8fb4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730cf8fb4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730cf8fb4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730cf8fb49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730cf8fb49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730cf8fb4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730cf8fb4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730cf8fb4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730cf8fb4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1743204"/>
            <a:ext cx="5234700" cy="237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50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00" y="4162262"/>
            <a:ext cx="51081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 rot="652018">
            <a:off x="6573896" y="1440585"/>
            <a:ext cx="1643777" cy="19510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>
            <a:spLocks noGrp="1"/>
          </p:cNvSpPr>
          <p:nvPr>
            <p:ph type="subTitle" idx="1"/>
          </p:nvPr>
        </p:nvSpPr>
        <p:spPr>
          <a:xfrm>
            <a:off x="715100" y="2169022"/>
            <a:ext cx="2336400" cy="62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subTitle" idx="2"/>
          </p:nvPr>
        </p:nvSpPr>
        <p:spPr>
          <a:xfrm>
            <a:off x="3403800" y="2169022"/>
            <a:ext cx="2336400" cy="62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3"/>
          </p:nvPr>
        </p:nvSpPr>
        <p:spPr>
          <a:xfrm>
            <a:off x="6092500" y="2169022"/>
            <a:ext cx="2336400" cy="62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4"/>
          </p:nvPr>
        </p:nvSpPr>
        <p:spPr>
          <a:xfrm>
            <a:off x="715100" y="3686349"/>
            <a:ext cx="2336400" cy="62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ubTitle" idx="5"/>
          </p:nvPr>
        </p:nvSpPr>
        <p:spPr>
          <a:xfrm>
            <a:off x="3403800" y="3686349"/>
            <a:ext cx="2336400" cy="62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6"/>
          </p:nvPr>
        </p:nvSpPr>
        <p:spPr>
          <a:xfrm>
            <a:off x="6092500" y="3686349"/>
            <a:ext cx="2336400" cy="62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7"/>
          </p:nvPr>
        </p:nvSpPr>
        <p:spPr>
          <a:xfrm>
            <a:off x="715100" y="1662975"/>
            <a:ext cx="2336400" cy="50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8"/>
          </p:nvPr>
        </p:nvSpPr>
        <p:spPr>
          <a:xfrm>
            <a:off x="3403800" y="1662975"/>
            <a:ext cx="2336400" cy="50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9"/>
          </p:nvPr>
        </p:nvSpPr>
        <p:spPr>
          <a:xfrm>
            <a:off x="6092500" y="1662975"/>
            <a:ext cx="2336400" cy="50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ubTitle" idx="13"/>
          </p:nvPr>
        </p:nvSpPr>
        <p:spPr>
          <a:xfrm>
            <a:off x="715100" y="3175775"/>
            <a:ext cx="2336400" cy="50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14"/>
          </p:nvPr>
        </p:nvSpPr>
        <p:spPr>
          <a:xfrm>
            <a:off x="3403800" y="3175775"/>
            <a:ext cx="2336400" cy="50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subTitle" idx="15"/>
          </p:nvPr>
        </p:nvSpPr>
        <p:spPr>
          <a:xfrm>
            <a:off x="6092500" y="3175775"/>
            <a:ext cx="2336400" cy="50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85555">
            <a:off x="-1001223" y="-409926"/>
            <a:ext cx="3055501" cy="14069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95" name="Google Shape;19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5542" y="2791525"/>
            <a:ext cx="1461109" cy="17779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96" name="Google Shape;19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4003" y="2274046"/>
            <a:ext cx="1103350" cy="1170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78801" y="2553826"/>
            <a:ext cx="3754260" cy="2166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28" name="Google Shape;2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498" y="3927353"/>
            <a:ext cx="956700" cy="101494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29" name="Google Shape;22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1652" y="962825"/>
            <a:ext cx="1149249" cy="2555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292072" y="-599000"/>
            <a:ext cx="3555302" cy="20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83113" flipH="1">
            <a:off x="6847259" y="-250984"/>
            <a:ext cx="1827538" cy="336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694575" y="3818202"/>
            <a:ext cx="2953446" cy="2483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79647" y="3701496"/>
            <a:ext cx="3627377" cy="21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7876" y="2921897"/>
            <a:ext cx="2126400" cy="237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639900" y="774773"/>
            <a:ext cx="2767852" cy="197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3066089" y="-1080112"/>
            <a:ext cx="1097526" cy="244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1431275"/>
            <a:ext cx="3061500" cy="97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35000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lt2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000" y="2386375"/>
            <a:ext cx="306150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>
            <a:spLocks noGrp="1"/>
          </p:cNvSpPr>
          <p:nvPr>
            <p:ph type="pic" idx="3"/>
          </p:nvPr>
        </p:nvSpPr>
        <p:spPr>
          <a:xfrm rot="851377">
            <a:off x="4914928" y="899071"/>
            <a:ext cx="2201674" cy="2315762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3"/>
          <p:cNvSpPr>
            <a:spLocks noGrp="1"/>
          </p:cNvSpPr>
          <p:nvPr>
            <p:ph type="pic" idx="4"/>
          </p:nvPr>
        </p:nvSpPr>
        <p:spPr>
          <a:xfrm rot="-650620">
            <a:off x="6796992" y="2097210"/>
            <a:ext cx="1706267" cy="1832175"/>
          </a:xfrm>
          <a:prstGeom prst="rect">
            <a:avLst/>
          </a:prstGeom>
          <a:noFill/>
          <a:ln>
            <a:noFill/>
          </a:ln>
        </p:spPr>
      </p:sp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661313" y="3966325"/>
            <a:ext cx="3905587" cy="17983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525" y="1644400"/>
            <a:ext cx="4900275" cy="41202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715100" y="1461950"/>
            <a:ext cx="3144000" cy="31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4186845" y="1461950"/>
            <a:ext cx="3144000" cy="31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073175" y="2819400"/>
            <a:ext cx="4038825" cy="2435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3" name="Google Shape;3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780275" y="-595725"/>
            <a:ext cx="3055503" cy="14069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720000" y="1375438"/>
            <a:ext cx="4313700" cy="21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>
            <a:spLocks noGrp="1"/>
          </p:cNvSpPr>
          <p:nvPr>
            <p:ph type="pic" idx="2"/>
          </p:nvPr>
        </p:nvSpPr>
        <p:spPr>
          <a:xfrm>
            <a:off x="5612800" y="1207275"/>
            <a:ext cx="1851000" cy="160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>
            <a:spLocks noGrp="1"/>
          </p:cNvSpPr>
          <p:nvPr>
            <p:ph type="pic" idx="2"/>
          </p:nvPr>
        </p:nvSpPr>
        <p:spPr>
          <a:xfrm rot="-465940">
            <a:off x="1239862" y="2260458"/>
            <a:ext cx="1567475" cy="1799681"/>
          </a:xfrm>
          <a:prstGeom prst="rect">
            <a:avLst/>
          </a:prstGeom>
          <a:noFill/>
          <a:ln>
            <a:noFill/>
          </a:ln>
        </p:spPr>
      </p:sp>
      <p:pic>
        <p:nvPicPr>
          <p:cNvPr id="48" name="Google Shape;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376" y="3734575"/>
            <a:ext cx="3361551" cy="19401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201900" y="535000"/>
            <a:ext cx="42270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4278075" y="3738025"/>
            <a:ext cx="42240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4278075" y="2459125"/>
            <a:ext cx="4224000" cy="12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70388" y="-1096637"/>
            <a:ext cx="1357400" cy="30184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93" name="Google Shape;9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3600" y="3005625"/>
            <a:ext cx="3411400" cy="286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94" name="Google Shape;94;p15"/>
          <p:cNvSpPr>
            <a:spLocks noGrp="1"/>
          </p:cNvSpPr>
          <p:nvPr>
            <p:ph type="pic" idx="2"/>
          </p:nvPr>
        </p:nvSpPr>
        <p:spPr>
          <a:xfrm rot="-276144">
            <a:off x="845710" y="1613743"/>
            <a:ext cx="1876852" cy="21618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938304" y="3171175"/>
            <a:ext cx="34524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938304" y="2480225"/>
            <a:ext cx="3452400" cy="6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4575" y="-599000"/>
            <a:ext cx="3555302" cy="20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928" y="3818202"/>
            <a:ext cx="2953446" cy="2483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subTitle" idx="1"/>
          </p:nvPr>
        </p:nvSpPr>
        <p:spPr>
          <a:xfrm>
            <a:off x="720000" y="3100875"/>
            <a:ext cx="2336400" cy="50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2"/>
          </p:nvPr>
        </p:nvSpPr>
        <p:spPr>
          <a:xfrm>
            <a:off x="720000" y="3569360"/>
            <a:ext cx="2336400" cy="9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subTitle" idx="3"/>
          </p:nvPr>
        </p:nvSpPr>
        <p:spPr>
          <a:xfrm>
            <a:off x="3403800" y="2560798"/>
            <a:ext cx="2336400" cy="9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4"/>
          </p:nvPr>
        </p:nvSpPr>
        <p:spPr>
          <a:xfrm>
            <a:off x="6087600" y="3569360"/>
            <a:ext cx="2336400" cy="9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5"/>
          </p:nvPr>
        </p:nvSpPr>
        <p:spPr>
          <a:xfrm>
            <a:off x="3403800" y="2092246"/>
            <a:ext cx="2336400" cy="50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6"/>
          </p:nvPr>
        </p:nvSpPr>
        <p:spPr>
          <a:xfrm>
            <a:off x="6087600" y="3100875"/>
            <a:ext cx="2336400" cy="50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4126" y="2680675"/>
            <a:ext cx="1533701" cy="201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64373">
            <a:off x="-310221" y="1218413"/>
            <a:ext cx="1353149" cy="2489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7702724" y="761327"/>
            <a:ext cx="3168348" cy="212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atisfy"/>
              <a:buNone/>
              <a:defRPr sz="37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●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○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■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●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○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■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●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○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Handlee"/>
              <a:buChar char="■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8" r:id="rId6"/>
    <p:sldLayoutId id="2147483661" r:id="rId7"/>
    <p:sldLayoutId id="2147483662" r:id="rId8"/>
    <p:sldLayoutId id="2147483669" r:id="rId9"/>
    <p:sldLayoutId id="2147483671" r:id="rId10"/>
    <p:sldLayoutId id="2147483674" r:id="rId11"/>
    <p:sldLayoutId id="2147483678" r:id="rId12"/>
    <p:sldLayoutId id="214748367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7112">
            <a:off x="6265311" y="7016"/>
            <a:ext cx="2787032" cy="298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ok 13" descr="IMG_63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54178">
            <a:off x="6655159" y="704375"/>
            <a:ext cx="1970418" cy="1655223"/>
          </a:xfrm>
          <a:prstGeom prst="rect">
            <a:avLst/>
          </a:prstGeom>
        </p:spPr>
      </p:pic>
      <p:pic>
        <p:nvPicPr>
          <p:cNvPr id="272" name="Google Shape;27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25935" y="1347537"/>
            <a:ext cx="7106110" cy="410261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 txBox="1">
            <a:spLocks noGrp="1"/>
          </p:cNvSpPr>
          <p:nvPr>
            <p:ph type="ctrTitle"/>
          </p:nvPr>
        </p:nvSpPr>
        <p:spPr>
          <a:xfrm>
            <a:off x="467592" y="1626326"/>
            <a:ext cx="5234700" cy="237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b="1" dirty="0" smtClean="0"/>
              <a:t>„Work experience as a new way to successful career and self-knowledge.“,</a:t>
            </a:r>
            <a:endParaRPr sz="3200" b="1">
              <a:solidFill>
                <a:schemeClr val="lt2"/>
              </a:solidFill>
            </a:endParaRPr>
          </a:p>
        </p:txBody>
      </p:sp>
      <p:sp>
        <p:nvSpPr>
          <p:cNvPr id="274" name="Google Shape;274;p37"/>
          <p:cNvSpPr txBox="1">
            <a:spLocks noGrp="1"/>
          </p:cNvSpPr>
          <p:nvPr>
            <p:ph type="subTitle" idx="1"/>
          </p:nvPr>
        </p:nvSpPr>
        <p:spPr>
          <a:xfrm>
            <a:off x="625722" y="4334141"/>
            <a:ext cx="51081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sv-SE" dirty="0" smtClean="0"/>
              <a:t>02. 04. 2023 – 15. 04. 2023 Dublin,</a:t>
            </a:r>
            <a:r>
              <a:rPr lang="sk-SK" dirty="0" smtClean="0"/>
              <a:t> </a:t>
            </a:r>
            <a:r>
              <a:rPr lang="sk-SK" dirty="0" err="1" smtClean="0"/>
              <a:t>Ireland</a:t>
            </a:r>
            <a:endParaRPr lang="sk-SK" dirty="0" smtClean="0"/>
          </a:p>
          <a:p>
            <a:pPr marL="0" lvl="0" indent="0"/>
            <a:r>
              <a:rPr lang="sk-SK" sz="1400" dirty="0" err="1" smtClean="0"/>
              <a:t>Aneta</a:t>
            </a:r>
            <a:r>
              <a:rPr lang="sk-SK" sz="1400" dirty="0" smtClean="0"/>
              <a:t> </a:t>
            </a:r>
            <a:r>
              <a:rPr lang="sk-SK" sz="1400" dirty="0" err="1" smtClean="0"/>
              <a:t>Šíblová</a:t>
            </a:r>
            <a:endParaRPr sz="1400"/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18250">
            <a:off x="4643175" y="-45292"/>
            <a:ext cx="1624640" cy="29894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9" name="Google Shape;279;p37"/>
          <p:cNvSpPr txBox="1"/>
          <p:nvPr/>
        </p:nvSpPr>
        <p:spPr>
          <a:xfrm rot="3100585">
            <a:off x="5088380" y="1617621"/>
            <a:ext cx="1381225" cy="49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dirty="0" smtClean="0">
                <a:latin typeface="Satisfy"/>
                <a:ea typeface="Satisfy"/>
                <a:cs typeface="Satisfy"/>
                <a:sym typeface="Satisfy"/>
              </a:rPr>
              <a:t>OA DMJ</a:t>
            </a:r>
            <a:endParaRPr sz="2400">
              <a:latin typeface="Satisfy"/>
              <a:ea typeface="Satisfy"/>
              <a:cs typeface="Satisfy"/>
              <a:sym typeface="Satisfy"/>
            </a:endParaRPr>
          </a:p>
        </p:txBody>
      </p:sp>
      <p:pic>
        <p:nvPicPr>
          <p:cNvPr id="280" name="Google Shape;28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13293">
            <a:off x="851242" y="42636"/>
            <a:ext cx="2401642" cy="17491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1" name="Google Shape;945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830004">
            <a:off x="6883009" y="2183715"/>
            <a:ext cx="1918357" cy="23344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3" name="Obdĺžnik 12"/>
          <p:cNvSpPr/>
          <p:nvPr/>
        </p:nvSpPr>
        <p:spPr>
          <a:xfrm rot="753318">
            <a:off x="7354627" y="2871834"/>
            <a:ext cx="1733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Satisfy" charset="0"/>
              </a:rPr>
              <a:t>Erasmus +</a:t>
            </a:r>
            <a:endParaRPr lang="sk-SK" sz="2400" dirty="0" smtClean="0">
              <a:latin typeface="Satisfy" charset="0"/>
            </a:endParaRPr>
          </a:p>
          <a:p>
            <a:endParaRPr lang="en-US" sz="1600" dirty="0"/>
          </a:p>
        </p:txBody>
      </p:sp>
      <p:pic>
        <p:nvPicPr>
          <p:cNvPr id="15" name="Obrázok 14" descr="EN Co-funded by the EU_PANTON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8993" y="4331368"/>
            <a:ext cx="3328753" cy="69835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9"/>
          <p:cNvSpPr txBox="1">
            <a:spLocks noGrp="1"/>
          </p:cNvSpPr>
          <p:nvPr>
            <p:ph type="title"/>
          </p:nvPr>
        </p:nvSpPr>
        <p:spPr>
          <a:xfrm>
            <a:off x="4201900" y="535000"/>
            <a:ext cx="42270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800" dirty="0" err="1" smtClean="0"/>
              <a:t>Thank</a:t>
            </a:r>
            <a:r>
              <a:rPr lang="sk-SK" sz="4800" dirty="0" smtClean="0"/>
              <a:t> </a:t>
            </a:r>
            <a:r>
              <a:rPr lang="sk-SK" sz="4800" dirty="0" err="1" smtClean="0"/>
              <a:t>you</a:t>
            </a:r>
            <a:r>
              <a:rPr lang="sk-SK" sz="4800" dirty="0" smtClean="0"/>
              <a:t> </a:t>
            </a:r>
            <a:r>
              <a:rPr lang="sk-SK" sz="4800" dirty="0" err="1" smtClean="0"/>
              <a:t>for</a:t>
            </a:r>
            <a:r>
              <a:rPr lang="sk-SK" sz="4800" dirty="0" smtClean="0"/>
              <a:t> </a:t>
            </a:r>
            <a:r>
              <a:rPr lang="sk-SK" sz="4800" dirty="0" err="1" smtClean="0"/>
              <a:t>your</a:t>
            </a:r>
            <a:r>
              <a:rPr lang="sk-SK" sz="4800" dirty="0" smtClean="0"/>
              <a:t> </a:t>
            </a:r>
            <a:r>
              <a:rPr lang="sk-SK" sz="4800" dirty="0" err="1" smtClean="0"/>
              <a:t>attention</a:t>
            </a:r>
            <a:endParaRPr sz="4800"/>
          </a:p>
        </p:txBody>
      </p:sp>
      <p:pic>
        <p:nvPicPr>
          <p:cNvPr id="481" name="Google Shape;48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692637" y="907063"/>
            <a:ext cx="2436076" cy="20483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82" name="Google Shape;48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0599">
            <a:off x="651585" y="1538412"/>
            <a:ext cx="2756655" cy="30370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84" name="Google Shape;48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5095" y="2705292"/>
            <a:ext cx="1641306" cy="1825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85" name="Google Shape;48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8431" y="582226"/>
            <a:ext cx="1110675" cy="115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9" name="Zástupný symbol obrázka 8" descr="IMG_6860.jpg"/>
          <p:cNvPicPr>
            <a:picLocks noGrp="1" noChangeAspect="1"/>
          </p:cNvPicPr>
          <p:nvPr>
            <p:ph type="pic" idx="2"/>
          </p:nvPr>
        </p:nvPicPr>
        <p:blipFill>
          <a:blip r:embed="rId7"/>
          <a:srcRect t="6915" b="6915"/>
          <a:stretch>
            <a:fillRect/>
          </a:stretch>
        </p:blipFill>
        <p:spPr/>
      </p:pic>
      <p:sp>
        <p:nvSpPr>
          <p:cNvPr id="10" name="Obdĺžnik 9"/>
          <p:cNvSpPr/>
          <p:nvPr/>
        </p:nvSpPr>
        <p:spPr>
          <a:xfrm>
            <a:off x="5393586" y="4448323"/>
            <a:ext cx="3021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Handlee" charset="0"/>
              </a:rPr>
              <a:t>“The world is a book and those who do not travel read only one page.”</a:t>
            </a:r>
            <a:endParaRPr lang="en-US" sz="1200" dirty="0">
              <a:latin typeface="Handlee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6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My first day </a:t>
            </a:r>
            <a:r>
              <a:rPr lang="sk-SK" dirty="0" smtClean="0"/>
              <a:t>in </a:t>
            </a:r>
            <a:r>
              <a:rPr lang="sk-SK" dirty="0" err="1" smtClean="0"/>
              <a:t>Irealnd</a:t>
            </a:r>
            <a:endParaRPr lang="en-US" dirty="0"/>
          </a:p>
        </p:txBody>
      </p:sp>
      <p:sp>
        <p:nvSpPr>
          <p:cNvPr id="802" name="Google Shape;802;p64"/>
          <p:cNvSpPr txBox="1">
            <a:spLocks noGrp="1"/>
          </p:cNvSpPr>
          <p:nvPr>
            <p:ph type="subTitle" idx="1"/>
          </p:nvPr>
        </p:nvSpPr>
        <p:spPr>
          <a:xfrm>
            <a:off x="720000" y="3100875"/>
            <a:ext cx="23364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/>
              <a:t>ADC </a:t>
            </a:r>
            <a:r>
              <a:rPr lang="sk-SK" dirty="0" err="1" smtClean="0"/>
              <a:t>College</a:t>
            </a:r>
            <a:endParaRPr/>
          </a:p>
        </p:txBody>
      </p:sp>
      <p:sp>
        <p:nvSpPr>
          <p:cNvPr id="803" name="Google Shape;803;p64"/>
          <p:cNvSpPr txBox="1">
            <a:spLocks noGrp="1"/>
          </p:cNvSpPr>
          <p:nvPr>
            <p:ph type="subTitle" idx="2"/>
          </p:nvPr>
        </p:nvSpPr>
        <p:spPr>
          <a:xfrm>
            <a:off x="720000" y="3569360"/>
            <a:ext cx="2336400" cy="9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 smtClean="0"/>
              <a:t>ADC College has a professional approach – they made everything look so easy and worth it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804" name="Google Shape;804;p64"/>
          <p:cNvSpPr txBox="1">
            <a:spLocks noGrp="1"/>
          </p:cNvSpPr>
          <p:nvPr>
            <p:ph type="subTitle" idx="3"/>
          </p:nvPr>
        </p:nvSpPr>
        <p:spPr>
          <a:xfrm>
            <a:off x="3403800" y="2560798"/>
            <a:ext cx="2336400" cy="9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From the very first moment I just knew that I´m so lucky to stay with them... They have stolen a piece of my heart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805" name="Google Shape;805;p64"/>
          <p:cNvSpPr txBox="1">
            <a:spLocks noGrp="1"/>
          </p:cNvSpPr>
          <p:nvPr>
            <p:ph type="subTitle" idx="4"/>
          </p:nvPr>
        </p:nvSpPr>
        <p:spPr>
          <a:xfrm>
            <a:off x="6164972" y="3027754"/>
            <a:ext cx="2336400" cy="9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Firstly I was nervous because the system of travelling is different comparing to the ours but thanks to the meeting with ADC College it was no problem at all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806" name="Google Shape;806;p64"/>
          <p:cNvSpPr txBox="1">
            <a:spLocks noGrp="1"/>
          </p:cNvSpPr>
          <p:nvPr>
            <p:ph type="subTitle" idx="5"/>
          </p:nvPr>
        </p:nvSpPr>
        <p:spPr>
          <a:xfrm>
            <a:off x="3403800" y="2092246"/>
            <a:ext cx="23364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Host</a:t>
            </a:r>
            <a:r>
              <a:rPr lang="sk-SK" dirty="0" smtClean="0"/>
              <a:t> </a:t>
            </a:r>
            <a:r>
              <a:rPr lang="sk-SK" dirty="0" err="1" smtClean="0"/>
              <a:t>family</a:t>
            </a:r>
            <a:endParaRPr/>
          </a:p>
        </p:txBody>
      </p:sp>
      <p:sp>
        <p:nvSpPr>
          <p:cNvPr id="807" name="Google Shape;807;p64"/>
          <p:cNvSpPr txBox="1">
            <a:spLocks noGrp="1"/>
          </p:cNvSpPr>
          <p:nvPr>
            <p:ph type="subTitle" idx="6"/>
          </p:nvPr>
        </p:nvSpPr>
        <p:spPr>
          <a:xfrm>
            <a:off x="6087600" y="2538167"/>
            <a:ext cx="23364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Travelling</a:t>
            </a:r>
            <a:endParaRPr/>
          </a:p>
        </p:txBody>
      </p:sp>
      <p:grpSp>
        <p:nvGrpSpPr>
          <p:cNvPr id="38" name="Google Shape;1237;p72"/>
          <p:cNvGrpSpPr/>
          <p:nvPr/>
        </p:nvGrpSpPr>
        <p:grpSpPr>
          <a:xfrm>
            <a:off x="1684215" y="2586197"/>
            <a:ext cx="340285" cy="447212"/>
            <a:chOff x="6862959" y="2779278"/>
            <a:chExt cx="340285" cy="447212"/>
          </a:xfrm>
        </p:grpSpPr>
        <p:sp>
          <p:nvSpPr>
            <p:cNvPr id="39" name="Google Shape;1238;p72"/>
            <p:cNvSpPr/>
            <p:nvPr/>
          </p:nvSpPr>
          <p:spPr>
            <a:xfrm>
              <a:off x="6862959" y="2787196"/>
              <a:ext cx="340285" cy="439294"/>
            </a:xfrm>
            <a:custGeom>
              <a:avLst/>
              <a:gdLst/>
              <a:ahLst/>
              <a:cxnLst/>
              <a:rect l="l" t="t" r="r" b="b"/>
              <a:pathLst>
                <a:path w="9455" h="12206" extrusionOk="0">
                  <a:moveTo>
                    <a:pt x="4525" y="596"/>
                  </a:moveTo>
                  <a:cubicBezTo>
                    <a:pt x="4811" y="596"/>
                    <a:pt x="5049" y="834"/>
                    <a:pt x="5049" y="1120"/>
                  </a:cubicBezTo>
                  <a:lnTo>
                    <a:pt x="5049" y="1477"/>
                  </a:lnTo>
                  <a:lnTo>
                    <a:pt x="286" y="1477"/>
                  </a:lnTo>
                  <a:lnTo>
                    <a:pt x="286" y="1120"/>
                  </a:lnTo>
                  <a:cubicBezTo>
                    <a:pt x="286" y="810"/>
                    <a:pt x="524" y="596"/>
                    <a:pt x="810" y="596"/>
                  </a:cubicBezTo>
                  <a:close/>
                  <a:moveTo>
                    <a:pt x="2739" y="2906"/>
                  </a:moveTo>
                  <a:cubicBezTo>
                    <a:pt x="3120" y="2906"/>
                    <a:pt x="3454" y="3192"/>
                    <a:pt x="3549" y="3573"/>
                  </a:cubicBezTo>
                  <a:lnTo>
                    <a:pt x="1930" y="3573"/>
                  </a:lnTo>
                  <a:cubicBezTo>
                    <a:pt x="2001" y="3192"/>
                    <a:pt x="2334" y="2906"/>
                    <a:pt x="2739" y="2906"/>
                  </a:cubicBezTo>
                  <a:close/>
                  <a:moveTo>
                    <a:pt x="3549" y="3858"/>
                  </a:moveTo>
                  <a:cubicBezTo>
                    <a:pt x="3454" y="4239"/>
                    <a:pt x="3120" y="4501"/>
                    <a:pt x="2739" y="4501"/>
                  </a:cubicBezTo>
                  <a:cubicBezTo>
                    <a:pt x="2334" y="4501"/>
                    <a:pt x="2001" y="4239"/>
                    <a:pt x="1930" y="3858"/>
                  </a:cubicBezTo>
                  <a:close/>
                  <a:moveTo>
                    <a:pt x="2662" y="4963"/>
                  </a:moveTo>
                  <a:cubicBezTo>
                    <a:pt x="3325" y="4963"/>
                    <a:pt x="3859" y="5487"/>
                    <a:pt x="3859" y="6145"/>
                  </a:cubicBezTo>
                  <a:lnTo>
                    <a:pt x="3859" y="6907"/>
                  </a:lnTo>
                  <a:cubicBezTo>
                    <a:pt x="3597" y="6767"/>
                    <a:pt x="3322" y="6538"/>
                    <a:pt x="3016" y="6538"/>
                  </a:cubicBezTo>
                  <a:cubicBezTo>
                    <a:pt x="2904" y="6538"/>
                    <a:pt x="2789" y="6568"/>
                    <a:pt x="2668" y="6645"/>
                  </a:cubicBezTo>
                  <a:cubicBezTo>
                    <a:pt x="2406" y="6811"/>
                    <a:pt x="2239" y="7073"/>
                    <a:pt x="2263" y="7359"/>
                  </a:cubicBezTo>
                  <a:cubicBezTo>
                    <a:pt x="2287" y="7645"/>
                    <a:pt x="2477" y="7835"/>
                    <a:pt x="2692" y="8026"/>
                  </a:cubicBezTo>
                  <a:lnTo>
                    <a:pt x="1477" y="8026"/>
                  </a:lnTo>
                  <a:lnTo>
                    <a:pt x="1477" y="6168"/>
                  </a:lnTo>
                  <a:cubicBezTo>
                    <a:pt x="1477" y="5668"/>
                    <a:pt x="1787" y="5192"/>
                    <a:pt x="2263" y="5025"/>
                  </a:cubicBezTo>
                  <a:cubicBezTo>
                    <a:pt x="2399" y="4983"/>
                    <a:pt x="2533" y="4963"/>
                    <a:pt x="2662" y="4963"/>
                  </a:cubicBezTo>
                  <a:close/>
                  <a:moveTo>
                    <a:pt x="3168" y="8335"/>
                  </a:moveTo>
                  <a:lnTo>
                    <a:pt x="4263" y="9217"/>
                  </a:lnTo>
                  <a:lnTo>
                    <a:pt x="882" y="9217"/>
                  </a:lnTo>
                  <a:cubicBezTo>
                    <a:pt x="827" y="9244"/>
                    <a:pt x="773" y="9257"/>
                    <a:pt x="723" y="9257"/>
                  </a:cubicBezTo>
                  <a:cubicBezTo>
                    <a:pt x="510" y="9257"/>
                    <a:pt x="344" y="9038"/>
                    <a:pt x="286" y="8788"/>
                  </a:cubicBezTo>
                  <a:lnTo>
                    <a:pt x="286" y="8335"/>
                  </a:lnTo>
                  <a:close/>
                  <a:moveTo>
                    <a:pt x="906" y="0"/>
                  </a:moveTo>
                  <a:cubicBezTo>
                    <a:pt x="906" y="0"/>
                    <a:pt x="1" y="453"/>
                    <a:pt x="1" y="977"/>
                  </a:cubicBezTo>
                  <a:lnTo>
                    <a:pt x="1" y="2358"/>
                  </a:lnTo>
                  <a:cubicBezTo>
                    <a:pt x="1" y="2453"/>
                    <a:pt x="72" y="2525"/>
                    <a:pt x="191" y="2525"/>
                  </a:cubicBezTo>
                  <a:cubicBezTo>
                    <a:pt x="286" y="2525"/>
                    <a:pt x="286" y="2358"/>
                    <a:pt x="286" y="2358"/>
                  </a:cubicBezTo>
                  <a:lnTo>
                    <a:pt x="286" y="1763"/>
                  </a:lnTo>
                  <a:lnTo>
                    <a:pt x="5049" y="1763"/>
                  </a:lnTo>
                  <a:lnTo>
                    <a:pt x="5049" y="7621"/>
                  </a:lnTo>
                  <a:lnTo>
                    <a:pt x="4168" y="7097"/>
                  </a:lnTo>
                  <a:lnTo>
                    <a:pt x="4168" y="6097"/>
                  </a:lnTo>
                  <a:cubicBezTo>
                    <a:pt x="4263" y="5478"/>
                    <a:pt x="3930" y="4954"/>
                    <a:pt x="3430" y="4716"/>
                  </a:cubicBezTo>
                  <a:cubicBezTo>
                    <a:pt x="3692" y="4525"/>
                    <a:pt x="3882" y="4239"/>
                    <a:pt x="3930" y="3858"/>
                  </a:cubicBezTo>
                  <a:lnTo>
                    <a:pt x="4549" y="3858"/>
                  </a:lnTo>
                  <a:cubicBezTo>
                    <a:pt x="4569" y="3869"/>
                    <a:pt x="4590" y="3873"/>
                    <a:pt x="4609" y="3873"/>
                  </a:cubicBezTo>
                  <a:cubicBezTo>
                    <a:pt x="4681" y="3873"/>
                    <a:pt x="4740" y="3809"/>
                    <a:pt x="4740" y="3715"/>
                  </a:cubicBezTo>
                  <a:cubicBezTo>
                    <a:pt x="4740" y="3633"/>
                    <a:pt x="4668" y="3568"/>
                    <a:pt x="4586" y="3568"/>
                  </a:cubicBezTo>
                  <a:cubicBezTo>
                    <a:pt x="4574" y="3568"/>
                    <a:pt x="4562" y="3569"/>
                    <a:pt x="4549" y="3573"/>
                  </a:cubicBezTo>
                  <a:lnTo>
                    <a:pt x="3930" y="3573"/>
                  </a:lnTo>
                  <a:cubicBezTo>
                    <a:pt x="3835" y="2953"/>
                    <a:pt x="3335" y="2525"/>
                    <a:pt x="2739" y="2525"/>
                  </a:cubicBezTo>
                  <a:cubicBezTo>
                    <a:pt x="2144" y="2525"/>
                    <a:pt x="1644" y="2953"/>
                    <a:pt x="1549" y="3573"/>
                  </a:cubicBezTo>
                  <a:lnTo>
                    <a:pt x="929" y="3573"/>
                  </a:lnTo>
                  <a:cubicBezTo>
                    <a:pt x="917" y="3569"/>
                    <a:pt x="904" y="3568"/>
                    <a:pt x="892" y="3568"/>
                  </a:cubicBezTo>
                  <a:cubicBezTo>
                    <a:pt x="811" y="3568"/>
                    <a:pt x="739" y="3633"/>
                    <a:pt x="739" y="3715"/>
                  </a:cubicBezTo>
                  <a:cubicBezTo>
                    <a:pt x="739" y="3835"/>
                    <a:pt x="929" y="3858"/>
                    <a:pt x="929" y="3858"/>
                  </a:cubicBezTo>
                  <a:lnTo>
                    <a:pt x="1549" y="3858"/>
                  </a:lnTo>
                  <a:cubicBezTo>
                    <a:pt x="1596" y="4192"/>
                    <a:pt x="1810" y="4501"/>
                    <a:pt x="2072" y="4692"/>
                  </a:cubicBezTo>
                  <a:cubicBezTo>
                    <a:pt x="1549" y="4954"/>
                    <a:pt x="1191" y="5478"/>
                    <a:pt x="1191" y="6097"/>
                  </a:cubicBezTo>
                  <a:lnTo>
                    <a:pt x="1191" y="8026"/>
                  </a:lnTo>
                  <a:lnTo>
                    <a:pt x="286" y="8026"/>
                  </a:lnTo>
                  <a:lnTo>
                    <a:pt x="286" y="3358"/>
                  </a:lnTo>
                  <a:cubicBezTo>
                    <a:pt x="286" y="3358"/>
                    <a:pt x="286" y="3168"/>
                    <a:pt x="167" y="3168"/>
                  </a:cubicBezTo>
                  <a:cubicBezTo>
                    <a:pt x="72" y="3168"/>
                    <a:pt x="1" y="3263"/>
                    <a:pt x="1" y="3358"/>
                  </a:cubicBezTo>
                  <a:lnTo>
                    <a:pt x="1" y="8788"/>
                  </a:lnTo>
                  <a:cubicBezTo>
                    <a:pt x="1" y="9312"/>
                    <a:pt x="405" y="9741"/>
                    <a:pt x="882" y="9812"/>
                  </a:cubicBezTo>
                  <a:lnTo>
                    <a:pt x="1596" y="9812"/>
                  </a:lnTo>
                  <a:cubicBezTo>
                    <a:pt x="1787" y="10122"/>
                    <a:pt x="2072" y="10407"/>
                    <a:pt x="2453" y="10574"/>
                  </a:cubicBezTo>
                  <a:cubicBezTo>
                    <a:pt x="3644" y="11074"/>
                    <a:pt x="3811" y="11503"/>
                    <a:pt x="4597" y="12146"/>
                  </a:cubicBezTo>
                  <a:cubicBezTo>
                    <a:pt x="4609" y="12193"/>
                    <a:pt x="4769" y="12205"/>
                    <a:pt x="4936" y="12205"/>
                  </a:cubicBezTo>
                  <a:cubicBezTo>
                    <a:pt x="5103" y="12205"/>
                    <a:pt x="5275" y="12193"/>
                    <a:pt x="5311" y="12193"/>
                  </a:cubicBezTo>
                  <a:cubicBezTo>
                    <a:pt x="5406" y="12193"/>
                    <a:pt x="5478" y="12122"/>
                    <a:pt x="5478" y="12027"/>
                  </a:cubicBezTo>
                  <a:cubicBezTo>
                    <a:pt x="5478" y="11908"/>
                    <a:pt x="5311" y="11908"/>
                    <a:pt x="5311" y="11908"/>
                  </a:cubicBezTo>
                  <a:lnTo>
                    <a:pt x="4787" y="11908"/>
                  </a:lnTo>
                  <a:lnTo>
                    <a:pt x="3644" y="10812"/>
                  </a:lnTo>
                  <a:cubicBezTo>
                    <a:pt x="3692" y="10717"/>
                    <a:pt x="2239" y="10193"/>
                    <a:pt x="2025" y="9741"/>
                  </a:cubicBezTo>
                  <a:lnTo>
                    <a:pt x="4668" y="9741"/>
                  </a:lnTo>
                  <a:lnTo>
                    <a:pt x="5073" y="10122"/>
                  </a:lnTo>
                  <a:cubicBezTo>
                    <a:pt x="5107" y="10150"/>
                    <a:pt x="5143" y="10163"/>
                    <a:pt x="5179" y="10163"/>
                  </a:cubicBezTo>
                  <a:cubicBezTo>
                    <a:pt x="5319" y="10163"/>
                    <a:pt x="5444" y="9969"/>
                    <a:pt x="5311" y="9836"/>
                  </a:cubicBezTo>
                  <a:lnTo>
                    <a:pt x="4859" y="9407"/>
                  </a:lnTo>
                  <a:lnTo>
                    <a:pt x="2811" y="7526"/>
                  </a:lnTo>
                  <a:cubicBezTo>
                    <a:pt x="2668" y="7383"/>
                    <a:pt x="2668" y="7145"/>
                    <a:pt x="2811" y="7002"/>
                  </a:cubicBezTo>
                  <a:cubicBezTo>
                    <a:pt x="2894" y="6919"/>
                    <a:pt x="2983" y="6883"/>
                    <a:pt x="3073" y="6883"/>
                  </a:cubicBezTo>
                  <a:cubicBezTo>
                    <a:pt x="3162" y="6883"/>
                    <a:pt x="3251" y="6919"/>
                    <a:pt x="3335" y="6978"/>
                  </a:cubicBezTo>
                  <a:lnTo>
                    <a:pt x="5168" y="8121"/>
                  </a:lnTo>
                  <a:cubicBezTo>
                    <a:pt x="5205" y="8150"/>
                    <a:pt x="5248" y="8164"/>
                    <a:pt x="5287" y="8164"/>
                  </a:cubicBezTo>
                  <a:cubicBezTo>
                    <a:pt x="5375" y="8164"/>
                    <a:pt x="5442" y="8094"/>
                    <a:pt x="5359" y="7978"/>
                  </a:cubicBezTo>
                  <a:lnTo>
                    <a:pt x="5359" y="3644"/>
                  </a:lnTo>
                  <a:cubicBezTo>
                    <a:pt x="5668" y="3835"/>
                    <a:pt x="5811" y="4049"/>
                    <a:pt x="5907" y="4311"/>
                  </a:cubicBezTo>
                  <a:cubicBezTo>
                    <a:pt x="6073" y="4787"/>
                    <a:pt x="6692" y="6383"/>
                    <a:pt x="6740" y="6859"/>
                  </a:cubicBezTo>
                  <a:cubicBezTo>
                    <a:pt x="6978" y="8240"/>
                    <a:pt x="6049" y="9098"/>
                    <a:pt x="6978" y="10026"/>
                  </a:cubicBezTo>
                  <a:lnTo>
                    <a:pt x="8764" y="11908"/>
                  </a:lnTo>
                  <a:lnTo>
                    <a:pt x="6169" y="11908"/>
                  </a:lnTo>
                  <a:cubicBezTo>
                    <a:pt x="6142" y="11888"/>
                    <a:pt x="6116" y="11879"/>
                    <a:pt x="6092" y="11879"/>
                  </a:cubicBezTo>
                  <a:cubicBezTo>
                    <a:pt x="6028" y="11879"/>
                    <a:pt x="5978" y="11940"/>
                    <a:pt x="5978" y="12027"/>
                  </a:cubicBezTo>
                  <a:cubicBezTo>
                    <a:pt x="5978" y="12122"/>
                    <a:pt x="6073" y="12193"/>
                    <a:pt x="6169" y="12193"/>
                  </a:cubicBezTo>
                  <a:lnTo>
                    <a:pt x="9217" y="12193"/>
                  </a:lnTo>
                  <a:cubicBezTo>
                    <a:pt x="9360" y="12193"/>
                    <a:pt x="9455" y="12003"/>
                    <a:pt x="9336" y="11884"/>
                  </a:cubicBezTo>
                  <a:lnTo>
                    <a:pt x="7240" y="9764"/>
                  </a:lnTo>
                  <a:cubicBezTo>
                    <a:pt x="6335" y="8597"/>
                    <a:pt x="7836" y="7907"/>
                    <a:pt x="6716" y="5454"/>
                  </a:cubicBezTo>
                  <a:cubicBezTo>
                    <a:pt x="6526" y="4906"/>
                    <a:pt x="6264" y="4168"/>
                    <a:pt x="6264" y="4168"/>
                  </a:cubicBezTo>
                  <a:cubicBezTo>
                    <a:pt x="6121" y="3763"/>
                    <a:pt x="5359" y="3168"/>
                    <a:pt x="5359" y="3168"/>
                  </a:cubicBezTo>
                  <a:lnTo>
                    <a:pt x="5359" y="953"/>
                  </a:lnTo>
                  <a:cubicBezTo>
                    <a:pt x="5359" y="405"/>
                    <a:pt x="4954" y="0"/>
                    <a:pt x="4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39;p72"/>
            <p:cNvSpPr/>
            <p:nvPr/>
          </p:nvSpPr>
          <p:spPr>
            <a:xfrm>
              <a:off x="6938394" y="3097466"/>
              <a:ext cx="46319" cy="12776"/>
            </a:xfrm>
            <a:custGeom>
              <a:avLst/>
              <a:gdLst/>
              <a:ahLst/>
              <a:cxnLst/>
              <a:rect l="l" t="t" r="r" b="b"/>
              <a:pathLst>
                <a:path w="1287" h="355" extrusionOk="0">
                  <a:moveTo>
                    <a:pt x="167" y="0"/>
                  </a:moveTo>
                  <a:cubicBezTo>
                    <a:pt x="72" y="48"/>
                    <a:pt x="0" y="119"/>
                    <a:pt x="0" y="238"/>
                  </a:cubicBezTo>
                  <a:cubicBezTo>
                    <a:pt x="0" y="302"/>
                    <a:pt x="32" y="355"/>
                    <a:pt x="81" y="355"/>
                  </a:cubicBezTo>
                  <a:cubicBezTo>
                    <a:pt x="106" y="355"/>
                    <a:pt x="135" y="342"/>
                    <a:pt x="167" y="310"/>
                  </a:cubicBezTo>
                  <a:lnTo>
                    <a:pt x="1096" y="310"/>
                  </a:lnTo>
                  <a:cubicBezTo>
                    <a:pt x="1135" y="342"/>
                    <a:pt x="1170" y="355"/>
                    <a:pt x="1198" y="355"/>
                  </a:cubicBezTo>
                  <a:cubicBezTo>
                    <a:pt x="1254" y="355"/>
                    <a:pt x="1286" y="302"/>
                    <a:pt x="1286" y="238"/>
                  </a:cubicBezTo>
                  <a:cubicBezTo>
                    <a:pt x="1286" y="119"/>
                    <a:pt x="1215" y="4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0;p72"/>
            <p:cNvSpPr/>
            <p:nvPr/>
          </p:nvSpPr>
          <p:spPr>
            <a:xfrm>
              <a:off x="6942677" y="2815304"/>
              <a:ext cx="36890" cy="14792"/>
            </a:xfrm>
            <a:custGeom>
              <a:avLst/>
              <a:gdLst/>
              <a:ahLst/>
              <a:cxnLst/>
              <a:rect l="l" t="t" r="r" b="b"/>
              <a:pathLst>
                <a:path w="1025" h="411" extrusionOk="0">
                  <a:moveTo>
                    <a:pt x="74" y="1"/>
                  </a:moveTo>
                  <a:cubicBezTo>
                    <a:pt x="31" y="1"/>
                    <a:pt x="0" y="47"/>
                    <a:pt x="0" y="101"/>
                  </a:cubicBezTo>
                  <a:cubicBezTo>
                    <a:pt x="0" y="220"/>
                    <a:pt x="96" y="291"/>
                    <a:pt x="191" y="410"/>
                  </a:cubicBezTo>
                  <a:lnTo>
                    <a:pt x="858" y="410"/>
                  </a:lnTo>
                  <a:cubicBezTo>
                    <a:pt x="953" y="291"/>
                    <a:pt x="1024" y="220"/>
                    <a:pt x="1024" y="101"/>
                  </a:cubicBezTo>
                  <a:cubicBezTo>
                    <a:pt x="1024" y="47"/>
                    <a:pt x="1002" y="1"/>
                    <a:pt x="965" y="1"/>
                  </a:cubicBezTo>
                  <a:cubicBezTo>
                    <a:pt x="936" y="1"/>
                    <a:pt x="899" y="28"/>
                    <a:pt x="858" y="101"/>
                  </a:cubicBezTo>
                  <a:lnTo>
                    <a:pt x="191" y="101"/>
                  </a:lnTo>
                  <a:cubicBezTo>
                    <a:pt x="149" y="28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1;p72"/>
            <p:cNvSpPr/>
            <p:nvPr/>
          </p:nvSpPr>
          <p:spPr>
            <a:xfrm>
              <a:off x="7002672" y="2812065"/>
              <a:ext cx="14612" cy="14576"/>
            </a:xfrm>
            <a:custGeom>
              <a:avLst/>
              <a:gdLst/>
              <a:ahLst/>
              <a:cxnLst/>
              <a:rect l="l" t="t" r="r" b="b"/>
              <a:pathLst>
                <a:path w="406" h="405" extrusionOk="0">
                  <a:moveTo>
                    <a:pt x="191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310"/>
                    <a:pt x="96" y="405"/>
                    <a:pt x="191" y="405"/>
                  </a:cubicBezTo>
                  <a:cubicBezTo>
                    <a:pt x="310" y="405"/>
                    <a:pt x="405" y="310"/>
                    <a:pt x="405" y="191"/>
                  </a:cubicBezTo>
                  <a:cubicBezTo>
                    <a:pt x="405" y="95"/>
                    <a:pt x="310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2;p72"/>
            <p:cNvSpPr/>
            <p:nvPr/>
          </p:nvSpPr>
          <p:spPr>
            <a:xfrm>
              <a:off x="7072961" y="2779278"/>
              <a:ext cx="26597" cy="24221"/>
            </a:xfrm>
            <a:custGeom>
              <a:avLst/>
              <a:gdLst/>
              <a:ahLst/>
              <a:cxnLst/>
              <a:rect l="l" t="t" r="r" b="b"/>
              <a:pathLst>
                <a:path w="739" h="673" extrusionOk="0">
                  <a:moveTo>
                    <a:pt x="545" y="0"/>
                  </a:moveTo>
                  <a:cubicBezTo>
                    <a:pt x="500" y="0"/>
                    <a:pt x="453" y="18"/>
                    <a:pt x="405" y="54"/>
                  </a:cubicBezTo>
                  <a:lnTo>
                    <a:pt x="119" y="363"/>
                  </a:lnTo>
                  <a:cubicBezTo>
                    <a:pt x="0" y="482"/>
                    <a:pt x="95" y="673"/>
                    <a:pt x="238" y="673"/>
                  </a:cubicBezTo>
                  <a:cubicBezTo>
                    <a:pt x="286" y="673"/>
                    <a:pt x="334" y="649"/>
                    <a:pt x="381" y="625"/>
                  </a:cubicBezTo>
                  <a:lnTo>
                    <a:pt x="667" y="316"/>
                  </a:lnTo>
                  <a:cubicBezTo>
                    <a:pt x="738" y="244"/>
                    <a:pt x="738" y="125"/>
                    <a:pt x="667" y="54"/>
                  </a:cubicBezTo>
                  <a:cubicBezTo>
                    <a:pt x="631" y="18"/>
                    <a:pt x="590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3;p72"/>
            <p:cNvSpPr/>
            <p:nvPr/>
          </p:nvSpPr>
          <p:spPr>
            <a:xfrm>
              <a:off x="7074652" y="2834991"/>
              <a:ext cx="27496" cy="24077"/>
            </a:xfrm>
            <a:custGeom>
              <a:avLst/>
              <a:gdLst/>
              <a:ahLst/>
              <a:cxnLst/>
              <a:rect l="l" t="t" r="r" b="b"/>
              <a:pathLst>
                <a:path w="764" h="669" extrusionOk="0">
                  <a:moveTo>
                    <a:pt x="203" y="0"/>
                  </a:moveTo>
                  <a:cubicBezTo>
                    <a:pt x="156" y="0"/>
                    <a:pt x="108" y="18"/>
                    <a:pt x="72" y="54"/>
                  </a:cubicBezTo>
                  <a:cubicBezTo>
                    <a:pt x="1" y="125"/>
                    <a:pt x="1" y="244"/>
                    <a:pt x="72" y="316"/>
                  </a:cubicBezTo>
                  <a:lnTo>
                    <a:pt x="382" y="625"/>
                  </a:lnTo>
                  <a:lnTo>
                    <a:pt x="382" y="601"/>
                  </a:lnTo>
                  <a:cubicBezTo>
                    <a:pt x="417" y="649"/>
                    <a:pt x="461" y="668"/>
                    <a:pt x="505" y="668"/>
                  </a:cubicBezTo>
                  <a:cubicBezTo>
                    <a:pt x="637" y="668"/>
                    <a:pt x="763" y="489"/>
                    <a:pt x="620" y="363"/>
                  </a:cubicBezTo>
                  <a:lnTo>
                    <a:pt x="334" y="54"/>
                  </a:lnTo>
                  <a:cubicBezTo>
                    <a:pt x="298" y="18"/>
                    <a:pt x="251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4;p72"/>
            <p:cNvSpPr/>
            <p:nvPr/>
          </p:nvSpPr>
          <p:spPr>
            <a:xfrm>
              <a:off x="7085809" y="2815304"/>
              <a:ext cx="29188" cy="14792"/>
            </a:xfrm>
            <a:custGeom>
              <a:avLst/>
              <a:gdLst/>
              <a:ahLst/>
              <a:cxnLst/>
              <a:rect l="l" t="t" r="r" b="b"/>
              <a:pathLst>
                <a:path w="811" h="411" extrusionOk="0">
                  <a:moveTo>
                    <a:pt x="74" y="1"/>
                  </a:moveTo>
                  <a:cubicBezTo>
                    <a:pt x="31" y="1"/>
                    <a:pt x="0" y="47"/>
                    <a:pt x="0" y="101"/>
                  </a:cubicBezTo>
                  <a:cubicBezTo>
                    <a:pt x="0" y="220"/>
                    <a:pt x="96" y="291"/>
                    <a:pt x="191" y="410"/>
                  </a:cubicBezTo>
                  <a:lnTo>
                    <a:pt x="620" y="410"/>
                  </a:lnTo>
                  <a:cubicBezTo>
                    <a:pt x="715" y="291"/>
                    <a:pt x="810" y="220"/>
                    <a:pt x="810" y="101"/>
                  </a:cubicBezTo>
                  <a:cubicBezTo>
                    <a:pt x="810" y="47"/>
                    <a:pt x="780" y="1"/>
                    <a:pt x="736" y="1"/>
                  </a:cubicBezTo>
                  <a:cubicBezTo>
                    <a:pt x="702" y="1"/>
                    <a:pt x="661" y="28"/>
                    <a:pt x="620" y="101"/>
                  </a:cubicBezTo>
                  <a:lnTo>
                    <a:pt x="191" y="101"/>
                  </a:lnTo>
                  <a:cubicBezTo>
                    <a:pt x="149" y="28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032;p72"/>
          <p:cNvGrpSpPr/>
          <p:nvPr/>
        </p:nvGrpSpPr>
        <p:grpSpPr>
          <a:xfrm>
            <a:off x="4354159" y="1596314"/>
            <a:ext cx="388296" cy="443037"/>
            <a:chOff x="1849012" y="3468667"/>
            <a:chExt cx="388296" cy="443037"/>
          </a:xfrm>
        </p:grpSpPr>
        <p:sp>
          <p:nvSpPr>
            <p:cNvPr id="47" name="Google Shape;1033;p72"/>
            <p:cNvSpPr/>
            <p:nvPr/>
          </p:nvSpPr>
          <p:spPr>
            <a:xfrm>
              <a:off x="2119009" y="3671002"/>
              <a:ext cx="26597" cy="34730"/>
            </a:xfrm>
            <a:custGeom>
              <a:avLst/>
              <a:gdLst/>
              <a:ahLst/>
              <a:cxnLst/>
              <a:rect l="l" t="t" r="r" b="b"/>
              <a:pathLst>
                <a:path w="739" h="965" extrusionOk="0">
                  <a:moveTo>
                    <a:pt x="212" y="1"/>
                  </a:moveTo>
                  <a:cubicBezTo>
                    <a:pt x="187" y="1"/>
                    <a:pt x="163" y="7"/>
                    <a:pt x="143" y="20"/>
                  </a:cubicBezTo>
                  <a:cubicBezTo>
                    <a:pt x="48" y="67"/>
                    <a:pt x="0" y="163"/>
                    <a:pt x="48" y="258"/>
                  </a:cubicBezTo>
                  <a:lnTo>
                    <a:pt x="358" y="877"/>
                  </a:lnTo>
                  <a:cubicBezTo>
                    <a:pt x="394" y="914"/>
                    <a:pt x="445" y="964"/>
                    <a:pt x="520" y="964"/>
                  </a:cubicBezTo>
                  <a:cubicBezTo>
                    <a:pt x="543" y="964"/>
                    <a:pt x="568" y="960"/>
                    <a:pt x="596" y="949"/>
                  </a:cubicBezTo>
                  <a:cubicBezTo>
                    <a:pt x="691" y="901"/>
                    <a:pt x="739" y="806"/>
                    <a:pt x="691" y="710"/>
                  </a:cubicBezTo>
                  <a:lnTo>
                    <a:pt x="381" y="91"/>
                  </a:lnTo>
                  <a:cubicBezTo>
                    <a:pt x="347" y="40"/>
                    <a:pt x="27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34;p72"/>
            <p:cNvSpPr/>
            <p:nvPr/>
          </p:nvSpPr>
          <p:spPr>
            <a:xfrm>
              <a:off x="2083019" y="3738268"/>
              <a:ext cx="56576" cy="20046"/>
            </a:xfrm>
            <a:custGeom>
              <a:avLst/>
              <a:gdLst/>
              <a:ahLst/>
              <a:cxnLst/>
              <a:rect l="l" t="t" r="r" b="b"/>
              <a:pathLst>
                <a:path w="1572" h="557" extrusionOk="0">
                  <a:moveTo>
                    <a:pt x="203" y="1"/>
                  </a:moveTo>
                  <a:cubicBezTo>
                    <a:pt x="148" y="1"/>
                    <a:pt x="90" y="24"/>
                    <a:pt x="48" y="80"/>
                  </a:cubicBezTo>
                  <a:cubicBezTo>
                    <a:pt x="0" y="151"/>
                    <a:pt x="0" y="270"/>
                    <a:pt x="95" y="342"/>
                  </a:cubicBezTo>
                  <a:cubicBezTo>
                    <a:pt x="238" y="437"/>
                    <a:pt x="500" y="556"/>
                    <a:pt x="810" y="556"/>
                  </a:cubicBezTo>
                  <a:cubicBezTo>
                    <a:pt x="1024" y="556"/>
                    <a:pt x="1239" y="508"/>
                    <a:pt x="1477" y="342"/>
                  </a:cubicBezTo>
                  <a:cubicBezTo>
                    <a:pt x="1548" y="270"/>
                    <a:pt x="1572" y="151"/>
                    <a:pt x="1501" y="80"/>
                  </a:cubicBezTo>
                  <a:cubicBezTo>
                    <a:pt x="1473" y="24"/>
                    <a:pt x="1420" y="1"/>
                    <a:pt x="1367" y="1"/>
                  </a:cubicBezTo>
                  <a:cubicBezTo>
                    <a:pt x="1330" y="1"/>
                    <a:pt x="1292" y="12"/>
                    <a:pt x="1262" y="32"/>
                  </a:cubicBezTo>
                  <a:cubicBezTo>
                    <a:pt x="1098" y="155"/>
                    <a:pt x="937" y="196"/>
                    <a:pt x="795" y="196"/>
                  </a:cubicBezTo>
                  <a:cubicBezTo>
                    <a:pt x="525" y="196"/>
                    <a:pt x="325" y="48"/>
                    <a:pt x="310" y="32"/>
                  </a:cubicBezTo>
                  <a:cubicBezTo>
                    <a:pt x="280" y="12"/>
                    <a:pt x="24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35;p72"/>
            <p:cNvSpPr/>
            <p:nvPr/>
          </p:nvSpPr>
          <p:spPr>
            <a:xfrm>
              <a:off x="1849012" y="3468667"/>
              <a:ext cx="388296" cy="443037"/>
            </a:xfrm>
            <a:custGeom>
              <a:avLst/>
              <a:gdLst/>
              <a:ahLst/>
              <a:cxnLst/>
              <a:rect l="l" t="t" r="r" b="b"/>
              <a:pathLst>
                <a:path w="10789" h="12310" extrusionOk="0">
                  <a:moveTo>
                    <a:pt x="7145" y="1951"/>
                  </a:moveTo>
                  <a:cubicBezTo>
                    <a:pt x="7360" y="1951"/>
                    <a:pt x="7526" y="2022"/>
                    <a:pt x="7693" y="2117"/>
                  </a:cubicBezTo>
                  <a:cubicBezTo>
                    <a:pt x="8264" y="2427"/>
                    <a:pt x="8241" y="3189"/>
                    <a:pt x="8193" y="3594"/>
                  </a:cubicBezTo>
                  <a:cubicBezTo>
                    <a:pt x="7812" y="3356"/>
                    <a:pt x="7217" y="3118"/>
                    <a:pt x="6883" y="2975"/>
                  </a:cubicBezTo>
                  <a:cubicBezTo>
                    <a:pt x="6955" y="2665"/>
                    <a:pt x="7145" y="2260"/>
                    <a:pt x="7145" y="1951"/>
                  </a:cubicBezTo>
                  <a:close/>
                  <a:moveTo>
                    <a:pt x="3930" y="355"/>
                  </a:moveTo>
                  <a:cubicBezTo>
                    <a:pt x="4311" y="379"/>
                    <a:pt x="4526" y="450"/>
                    <a:pt x="4692" y="855"/>
                  </a:cubicBezTo>
                  <a:cubicBezTo>
                    <a:pt x="4859" y="1403"/>
                    <a:pt x="4359" y="2332"/>
                    <a:pt x="3644" y="2903"/>
                  </a:cubicBezTo>
                  <a:cubicBezTo>
                    <a:pt x="3061" y="3364"/>
                    <a:pt x="2487" y="3617"/>
                    <a:pt x="2025" y="3617"/>
                  </a:cubicBezTo>
                  <a:cubicBezTo>
                    <a:pt x="1771" y="3617"/>
                    <a:pt x="1551" y="3540"/>
                    <a:pt x="1382" y="3379"/>
                  </a:cubicBezTo>
                  <a:cubicBezTo>
                    <a:pt x="977" y="2903"/>
                    <a:pt x="1358" y="1879"/>
                    <a:pt x="2216" y="1117"/>
                  </a:cubicBezTo>
                  <a:cubicBezTo>
                    <a:pt x="2763" y="617"/>
                    <a:pt x="3430" y="355"/>
                    <a:pt x="3930" y="355"/>
                  </a:cubicBezTo>
                  <a:close/>
                  <a:moveTo>
                    <a:pt x="5050" y="760"/>
                  </a:moveTo>
                  <a:lnTo>
                    <a:pt x="5050" y="760"/>
                  </a:lnTo>
                  <a:cubicBezTo>
                    <a:pt x="5121" y="808"/>
                    <a:pt x="5216" y="855"/>
                    <a:pt x="5335" y="974"/>
                  </a:cubicBezTo>
                  <a:cubicBezTo>
                    <a:pt x="5573" y="1236"/>
                    <a:pt x="5597" y="1641"/>
                    <a:pt x="5431" y="2117"/>
                  </a:cubicBezTo>
                  <a:cubicBezTo>
                    <a:pt x="5264" y="2617"/>
                    <a:pt x="4883" y="3165"/>
                    <a:pt x="4383" y="3594"/>
                  </a:cubicBezTo>
                  <a:cubicBezTo>
                    <a:pt x="4287" y="3689"/>
                    <a:pt x="4192" y="3761"/>
                    <a:pt x="4097" y="3832"/>
                  </a:cubicBezTo>
                  <a:cubicBezTo>
                    <a:pt x="3668" y="4142"/>
                    <a:pt x="3216" y="4356"/>
                    <a:pt x="2787" y="4451"/>
                  </a:cubicBezTo>
                  <a:cubicBezTo>
                    <a:pt x="2740" y="4451"/>
                    <a:pt x="2716" y="4451"/>
                    <a:pt x="2668" y="4475"/>
                  </a:cubicBezTo>
                  <a:cubicBezTo>
                    <a:pt x="2585" y="4488"/>
                    <a:pt x="2506" y="4494"/>
                    <a:pt x="2430" y="4494"/>
                  </a:cubicBezTo>
                  <a:cubicBezTo>
                    <a:pt x="2223" y="4494"/>
                    <a:pt x="2045" y="4449"/>
                    <a:pt x="1906" y="4380"/>
                  </a:cubicBezTo>
                  <a:cubicBezTo>
                    <a:pt x="1811" y="4332"/>
                    <a:pt x="1715" y="4284"/>
                    <a:pt x="1668" y="4213"/>
                  </a:cubicBezTo>
                  <a:cubicBezTo>
                    <a:pt x="1644" y="4189"/>
                    <a:pt x="1644" y="4189"/>
                    <a:pt x="1644" y="4189"/>
                  </a:cubicBezTo>
                  <a:cubicBezTo>
                    <a:pt x="1573" y="4094"/>
                    <a:pt x="1525" y="3999"/>
                    <a:pt x="1501" y="3880"/>
                  </a:cubicBezTo>
                  <a:lnTo>
                    <a:pt x="1501" y="3880"/>
                  </a:lnTo>
                  <a:cubicBezTo>
                    <a:pt x="1644" y="3951"/>
                    <a:pt x="1811" y="3975"/>
                    <a:pt x="2001" y="3975"/>
                  </a:cubicBezTo>
                  <a:cubicBezTo>
                    <a:pt x="3121" y="3975"/>
                    <a:pt x="4930" y="2760"/>
                    <a:pt x="5073" y="1141"/>
                  </a:cubicBezTo>
                  <a:cubicBezTo>
                    <a:pt x="5097" y="1022"/>
                    <a:pt x="5073" y="879"/>
                    <a:pt x="5050" y="760"/>
                  </a:cubicBezTo>
                  <a:close/>
                  <a:moveTo>
                    <a:pt x="5645" y="760"/>
                  </a:moveTo>
                  <a:cubicBezTo>
                    <a:pt x="6050" y="760"/>
                    <a:pt x="6383" y="879"/>
                    <a:pt x="6574" y="1093"/>
                  </a:cubicBezTo>
                  <a:cubicBezTo>
                    <a:pt x="6978" y="1593"/>
                    <a:pt x="6764" y="2308"/>
                    <a:pt x="6502" y="2879"/>
                  </a:cubicBezTo>
                  <a:cubicBezTo>
                    <a:pt x="6216" y="3427"/>
                    <a:pt x="5812" y="3975"/>
                    <a:pt x="5288" y="4451"/>
                  </a:cubicBezTo>
                  <a:cubicBezTo>
                    <a:pt x="4661" y="5077"/>
                    <a:pt x="3373" y="5848"/>
                    <a:pt x="2407" y="5848"/>
                  </a:cubicBezTo>
                  <a:cubicBezTo>
                    <a:pt x="2014" y="5848"/>
                    <a:pt x="1674" y="5721"/>
                    <a:pt x="1454" y="5404"/>
                  </a:cubicBezTo>
                  <a:cubicBezTo>
                    <a:pt x="1311" y="5166"/>
                    <a:pt x="1263" y="4808"/>
                    <a:pt x="1358" y="4427"/>
                  </a:cubicBezTo>
                  <a:cubicBezTo>
                    <a:pt x="1382" y="4427"/>
                    <a:pt x="1382" y="4427"/>
                    <a:pt x="1430" y="4499"/>
                  </a:cubicBezTo>
                  <a:cubicBezTo>
                    <a:pt x="1728" y="4754"/>
                    <a:pt x="2072" y="4860"/>
                    <a:pt x="2432" y="4860"/>
                  </a:cubicBezTo>
                  <a:cubicBezTo>
                    <a:pt x="3281" y="4860"/>
                    <a:pt x="4217" y="4274"/>
                    <a:pt x="4835" y="3689"/>
                  </a:cubicBezTo>
                  <a:cubicBezTo>
                    <a:pt x="5288" y="3237"/>
                    <a:pt x="5621" y="2737"/>
                    <a:pt x="5788" y="2236"/>
                  </a:cubicBezTo>
                  <a:cubicBezTo>
                    <a:pt x="5954" y="1784"/>
                    <a:pt x="6002" y="1189"/>
                    <a:pt x="5645" y="760"/>
                  </a:cubicBezTo>
                  <a:close/>
                  <a:moveTo>
                    <a:pt x="6407" y="3761"/>
                  </a:moveTo>
                  <a:cubicBezTo>
                    <a:pt x="6383" y="3856"/>
                    <a:pt x="6335" y="3975"/>
                    <a:pt x="6312" y="4094"/>
                  </a:cubicBezTo>
                  <a:cubicBezTo>
                    <a:pt x="6312" y="4094"/>
                    <a:pt x="6145" y="4665"/>
                    <a:pt x="5907" y="5047"/>
                  </a:cubicBezTo>
                  <a:cubicBezTo>
                    <a:pt x="5669" y="5451"/>
                    <a:pt x="5407" y="5761"/>
                    <a:pt x="4954" y="6047"/>
                  </a:cubicBezTo>
                  <a:cubicBezTo>
                    <a:pt x="4597" y="6285"/>
                    <a:pt x="4240" y="6380"/>
                    <a:pt x="3883" y="6380"/>
                  </a:cubicBezTo>
                  <a:cubicBezTo>
                    <a:pt x="3811" y="6388"/>
                    <a:pt x="3737" y="6391"/>
                    <a:pt x="3662" y="6391"/>
                  </a:cubicBezTo>
                  <a:cubicBezTo>
                    <a:pt x="3512" y="6391"/>
                    <a:pt x="3359" y="6380"/>
                    <a:pt x="3216" y="6380"/>
                  </a:cubicBezTo>
                  <a:cubicBezTo>
                    <a:pt x="2946" y="6362"/>
                    <a:pt x="2767" y="6347"/>
                    <a:pt x="2601" y="6347"/>
                  </a:cubicBezTo>
                  <a:cubicBezTo>
                    <a:pt x="2342" y="6347"/>
                    <a:pt x="2114" y="6383"/>
                    <a:pt x="1620" y="6499"/>
                  </a:cubicBezTo>
                  <a:cubicBezTo>
                    <a:pt x="1382" y="6499"/>
                    <a:pt x="1215" y="6428"/>
                    <a:pt x="1096" y="6261"/>
                  </a:cubicBezTo>
                  <a:cubicBezTo>
                    <a:pt x="953" y="6023"/>
                    <a:pt x="1001" y="5785"/>
                    <a:pt x="1120" y="5547"/>
                  </a:cubicBezTo>
                  <a:cubicBezTo>
                    <a:pt x="1376" y="6007"/>
                    <a:pt x="1888" y="6211"/>
                    <a:pt x="2438" y="6211"/>
                  </a:cubicBezTo>
                  <a:cubicBezTo>
                    <a:pt x="2656" y="6211"/>
                    <a:pt x="2880" y="6179"/>
                    <a:pt x="3097" y="6118"/>
                  </a:cubicBezTo>
                  <a:cubicBezTo>
                    <a:pt x="3859" y="5951"/>
                    <a:pt x="4668" y="5499"/>
                    <a:pt x="5407" y="4856"/>
                  </a:cubicBezTo>
                  <a:cubicBezTo>
                    <a:pt x="5764" y="4546"/>
                    <a:pt x="6145" y="4118"/>
                    <a:pt x="6407" y="3761"/>
                  </a:cubicBezTo>
                  <a:close/>
                  <a:moveTo>
                    <a:pt x="3144" y="7523"/>
                  </a:moveTo>
                  <a:lnTo>
                    <a:pt x="3168" y="7571"/>
                  </a:lnTo>
                  <a:cubicBezTo>
                    <a:pt x="3336" y="7757"/>
                    <a:pt x="3562" y="7856"/>
                    <a:pt x="3789" y="7856"/>
                  </a:cubicBezTo>
                  <a:cubicBezTo>
                    <a:pt x="3852" y="7856"/>
                    <a:pt x="3916" y="7848"/>
                    <a:pt x="3978" y="7833"/>
                  </a:cubicBezTo>
                  <a:cubicBezTo>
                    <a:pt x="4061" y="7833"/>
                    <a:pt x="4184" y="7761"/>
                    <a:pt x="4263" y="7761"/>
                  </a:cubicBezTo>
                  <a:cubicBezTo>
                    <a:pt x="4321" y="7761"/>
                    <a:pt x="4355" y="7798"/>
                    <a:pt x="4335" y="7928"/>
                  </a:cubicBezTo>
                  <a:cubicBezTo>
                    <a:pt x="4335" y="8095"/>
                    <a:pt x="4264" y="8261"/>
                    <a:pt x="4121" y="8357"/>
                  </a:cubicBezTo>
                  <a:cubicBezTo>
                    <a:pt x="3999" y="8467"/>
                    <a:pt x="3842" y="8521"/>
                    <a:pt x="3684" y="8521"/>
                  </a:cubicBezTo>
                  <a:cubicBezTo>
                    <a:pt x="3502" y="8521"/>
                    <a:pt x="3320" y="8449"/>
                    <a:pt x="3192" y="8309"/>
                  </a:cubicBezTo>
                  <a:cubicBezTo>
                    <a:pt x="3097" y="8166"/>
                    <a:pt x="3025" y="7999"/>
                    <a:pt x="3049" y="7833"/>
                  </a:cubicBezTo>
                  <a:cubicBezTo>
                    <a:pt x="3049" y="7714"/>
                    <a:pt x="3073" y="7618"/>
                    <a:pt x="3144" y="7523"/>
                  </a:cubicBezTo>
                  <a:close/>
                  <a:moveTo>
                    <a:pt x="358" y="9762"/>
                  </a:moveTo>
                  <a:lnTo>
                    <a:pt x="358" y="9762"/>
                  </a:lnTo>
                  <a:cubicBezTo>
                    <a:pt x="572" y="9857"/>
                    <a:pt x="787" y="10000"/>
                    <a:pt x="1025" y="10167"/>
                  </a:cubicBezTo>
                  <a:cubicBezTo>
                    <a:pt x="191" y="10048"/>
                    <a:pt x="382" y="10143"/>
                    <a:pt x="358" y="9762"/>
                  </a:cubicBezTo>
                  <a:close/>
                  <a:moveTo>
                    <a:pt x="6836" y="3356"/>
                  </a:moveTo>
                  <a:cubicBezTo>
                    <a:pt x="7836" y="3761"/>
                    <a:pt x="8098" y="3951"/>
                    <a:pt x="8169" y="4022"/>
                  </a:cubicBezTo>
                  <a:lnTo>
                    <a:pt x="8812" y="5856"/>
                  </a:lnTo>
                  <a:cubicBezTo>
                    <a:pt x="9003" y="6380"/>
                    <a:pt x="9003" y="6952"/>
                    <a:pt x="8836" y="7476"/>
                  </a:cubicBezTo>
                  <a:cubicBezTo>
                    <a:pt x="8581" y="8218"/>
                    <a:pt x="7918" y="8667"/>
                    <a:pt x="7090" y="8667"/>
                  </a:cubicBezTo>
                  <a:cubicBezTo>
                    <a:pt x="7069" y="8667"/>
                    <a:pt x="7048" y="8667"/>
                    <a:pt x="7026" y="8666"/>
                  </a:cubicBezTo>
                  <a:cubicBezTo>
                    <a:pt x="6597" y="8642"/>
                    <a:pt x="6121" y="8476"/>
                    <a:pt x="5812" y="8333"/>
                  </a:cubicBezTo>
                  <a:cubicBezTo>
                    <a:pt x="5785" y="8320"/>
                    <a:pt x="5758" y="8314"/>
                    <a:pt x="5733" y="8314"/>
                  </a:cubicBezTo>
                  <a:cubicBezTo>
                    <a:pt x="5667" y="8314"/>
                    <a:pt x="5608" y="8353"/>
                    <a:pt x="5573" y="8404"/>
                  </a:cubicBezTo>
                  <a:cubicBezTo>
                    <a:pt x="5526" y="8500"/>
                    <a:pt x="5550" y="8619"/>
                    <a:pt x="5645" y="8666"/>
                  </a:cubicBezTo>
                  <a:cubicBezTo>
                    <a:pt x="6074" y="8881"/>
                    <a:pt x="6478" y="8976"/>
                    <a:pt x="6812" y="9024"/>
                  </a:cubicBezTo>
                  <a:lnTo>
                    <a:pt x="6669" y="10286"/>
                  </a:lnTo>
                  <a:lnTo>
                    <a:pt x="4692" y="9976"/>
                  </a:lnTo>
                  <a:lnTo>
                    <a:pt x="4121" y="9881"/>
                  </a:lnTo>
                  <a:cubicBezTo>
                    <a:pt x="4121" y="9881"/>
                    <a:pt x="4121" y="9857"/>
                    <a:pt x="4145" y="9833"/>
                  </a:cubicBezTo>
                  <a:cubicBezTo>
                    <a:pt x="4407" y="9166"/>
                    <a:pt x="4621" y="8452"/>
                    <a:pt x="4740" y="7999"/>
                  </a:cubicBezTo>
                  <a:cubicBezTo>
                    <a:pt x="4788" y="8047"/>
                    <a:pt x="4835" y="8095"/>
                    <a:pt x="4883" y="8119"/>
                  </a:cubicBezTo>
                  <a:cubicBezTo>
                    <a:pt x="4916" y="8152"/>
                    <a:pt x="4959" y="8169"/>
                    <a:pt x="5004" y="8169"/>
                  </a:cubicBezTo>
                  <a:cubicBezTo>
                    <a:pt x="5055" y="8169"/>
                    <a:pt x="5106" y="8146"/>
                    <a:pt x="5145" y="8095"/>
                  </a:cubicBezTo>
                  <a:cubicBezTo>
                    <a:pt x="5216" y="8023"/>
                    <a:pt x="5192" y="7904"/>
                    <a:pt x="5121" y="7857"/>
                  </a:cubicBezTo>
                  <a:cubicBezTo>
                    <a:pt x="4764" y="7523"/>
                    <a:pt x="4668" y="7571"/>
                    <a:pt x="4454" y="7214"/>
                  </a:cubicBezTo>
                  <a:cubicBezTo>
                    <a:pt x="4264" y="6975"/>
                    <a:pt x="3978" y="6856"/>
                    <a:pt x="3692" y="6856"/>
                  </a:cubicBezTo>
                  <a:cubicBezTo>
                    <a:pt x="3597" y="6856"/>
                    <a:pt x="3502" y="6952"/>
                    <a:pt x="3502" y="7047"/>
                  </a:cubicBezTo>
                  <a:cubicBezTo>
                    <a:pt x="3502" y="7142"/>
                    <a:pt x="3597" y="7214"/>
                    <a:pt x="3692" y="7214"/>
                  </a:cubicBezTo>
                  <a:cubicBezTo>
                    <a:pt x="3859" y="7214"/>
                    <a:pt x="4025" y="7285"/>
                    <a:pt x="4145" y="7404"/>
                  </a:cubicBezTo>
                  <a:cubicBezTo>
                    <a:pt x="4145" y="7404"/>
                    <a:pt x="3906" y="7476"/>
                    <a:pt x="3883" y="7476"/>
                  </a:cubicBezTo>
                  <a:cubicBezTo>
                    <a:pt x="3852" y="7486"/>
                    <a:pt x="3819" y="7490"/>
                    <a:pt x="3786" y="7490"/>
                  </a:cubicBezTo>
                  <a:cubicBezTo>
                    <a:pt x="3663" y="7490"/>
                    <a:pt x="3529" y="7426"/>
                    <a:pt x="3454" y="7333"/>
                  </a:cubicBezTo>
                  <a:cubicBezTo>
                    <a:pt x="3311" y="7142"/>
                    <a:pt x="3144" y="7023"/>
                    <a:pt x="3192" y="6737"/>
                  </a:cubicBezTo>
                  <a:lnTo>
                    <a:pt x="3192" y="6737"/>
                  </a:lnTo>
                  <a:cubicBezTo>
                    <a:pt x="3340" y="6748"/>
                    <a:pt x="3493" y="6756"/>
                    <a:pt x="3650" y="6756"/>
                  </a:cubicBezTo>
                  <a:cubicBezTo>
                    <a:pt x="4227" y="6756"/>
                    <a:pt x="4855" y="6647"/>
                    <a:pt x="5454" y="6142"/>
                  </a:cubicBezTo>
                  <a:cubicBezTo>
                    <a:pt x="5883" y="5785"/>
                    <a:pt x="6216" y="5308"/>
                    <a:pt x="6478" y="4713"/>
                  </a:cubicBezTo>
                  <a:cubicBezTo>
                    <a:pt x="6550" y="4523"/>
                    <a:pt x="6597" y="4380"/>
                    <a:pt x="6669" y="4118"/>
                  </a:cubicBezTo>
                  <a:cubicBezTo>
                    <a:pt x="6764" y="3832"/>
                    <a:pt x="6812" y="3570"/>
                    <a:pt x="6836" y="3356"/>
                  </a:cubicBezTo>
                  <a:close/>
                  <a:moveTo>
                    <a:pt x="8526" y="8547"/>
                  </a:moveTo>
                  <a:cubicBezTo>
                    <a:pt x="8645" y="8809"/>
                    <a:pt x="8788" y="9024"/>
                    <a:pt x="8955" y="9166"/>
                  </a:cubicBezTo>
                  <a:cubicBezTo>
                    <a:pt x="9336" y="9500"/>
                    <a:pt x="9931" y="9833"/>
                    <a:pt x="10193" y="10262"/>
                  </a:cubicBezTo>
                  <a:cubicBezTo>
                    <a:pt x="10336" y="10500"/>
                    <a:pt x="10360" y="10762"/>
                    <a:pt x="10241" y="11072"/>
                  </a:cubicBezTo>
                  <a:cubicBezTo>
                    <a:pt x="10098" y="10929"/>
                    <a:pt x="9503" y="10691"/>
                    <a:pt x="9241" y="10667"/>
                  </a:cubicBezTo>
                  <a:lnTo>
                    <a:pt x="7050" y="10333"/>
                  </a:lnTo>
                  <a:lnTo>
                    <a:pt x="7193" y="9047"/>
                  </a:lnTo>
                  <a:cubicBezTo>
                    <a:pt x="7645" y="9024"/>
                    <a:pt x="8193" y="8833"/>
                    <a:pt x="8526" y="8547"/>
                  </a:cubicBezTo>
                  <a:close/>
                  <a:moveTo>
                    <a:pt x="3978" y="10238"/>
                  </a:moveTo>
                  <a:lnTo>
                    <a:pt x="4692" y="10357"/>
                  </a:lnTo>
                  <a:lnTo>
                    <a:pt x="6812" y="10667"/>
                  </a:lnTo>
                  <a:lnTo>
                    <a:pt x="8503" y="10929"/>
                  </a:lnTo>
                  <a:cubicBezTo>
                    <a:pt x="8455" y="11048"/>
                    <a:pt x="8407" y="11167"/>
                    <a:pt x="8360" y="11286"/>
                  </a:cubicBezTo>
                  <a:lnTo>
                    <a:pt x="3811" y="10595"/>
                  </a:lnTo>
                  <a:cubicBezTo>
                    <a:pt x="3859" y="10476"/>
                    <a:pt x="3930" y="10357"/>
                    <a:pt x="3978" y="10238"/>
                  </a:cubicBezTo>
                  <a:close/>
                  <a:moveTo>
                    <a:pt x="2686" y="6709"/>
                  </a:moveTo>
                  <a:cubicBezTo>
                    <a:pt x="2735" y="6709"/>
                    <a:pt x="2785" y="6710"/>
                    <a:pt x="2835" y="6714"/>
                  </a:cubicBezTo>
                  <a:cubicBezTo>
                    <a:pt x="2811" y="6880"/>
                    <a:pt x="2811" y="7047"/>
                    <a:pt x="2906" y="7214"/>
                  </a:cubicBezTo>
                  <a:cubicBezTo>
                    <a:pt x="2763" y="7380"/>
                    <a:pt x="2692" y="7595"/>
                    <a:pt x="2668" y="7809"/>
                  </a:cubicBezTo>
                  <a:cubicBezTo>
                    <a:pt x="2621" y="8345"/>
                    <a:pt x="3100" y="8881"/>
                    <a:pt x="3656" y="8881"/>
                  </a:cubicBezTo>
                  <a:cubicBezTo>
                    <a:pt x="3668" y="8881"/>
                    <a:pt x="3680" y="8881"/>
                    <a:pt x="3692" y="8881"/>
                  </a:cubicBezTo>
                  <a:cubicBezTo>
                    <a:pt x="3835" y="8881"/>
                    <a:pt x="3978" y="8857"/>
                    <a:pt x="4121" y="8809"/>
                  </a:cubicBezTo>
                  <a:lnTo>
                    <a:pt x="4121" y="8809"/>
                  </a:lnTo>
                  <a:cubicBezTo>
                    <a:pt x="3978" y="9166"/>
                    <a:pt x="3835" y="9595"/>
                    <a:pt x="3692" y="9976"/>
                  </a:cubicBezTo>
                  <a:cubicBezTo>
                    <a:pt x="3216" y="11095"/>
                    <a:pt x="2930" y="11286"/>
                    <a:pt x="2835" y="11310"/>
                  </a:cubicBezTo>
                  <a:cubicBezTo>
                    <a:pt x="2797" y="11317"/>
                    <a:pt x="2760" y="11320"/>
                    <a:pt x="2723" y="11320"/>
                  </a:cubicBezTo>
                  <a:cubicBezTo>
                    <a:pt x="2265" y="11320"/>
                    <a:pt x="1842" y="10798"/>
                    <a:pt x="1644" y="10357"/>
                  </a:cubicBezTo>
                  <a:lnTo>
                    <a:pt x="1668" y="10357"/>
                  </a:lnTo>
                  <a:cubicBezTo>
                    <a:pt x="1596" y="10262"/>
                    <a:pt x="1549" y="10190"/>
                    <a:pt x="1430" y="10048"/>
                  </a:cubicBezTo>
                  <a:cubicBezTo>
                    <a:pt x="1120" y="9738"/>
                    <a:pt x="668" y="9500"/>
                    <a:pt x="406" y="9381"/>
                  </a:cubicBezTo>
                  <a:lnTo>
                    <a:pt x="1620" y="6880"/>
                  </a:lnTo>
                  <a:cubicBezTo>
                    <a:pt x="1668" y="6880"/>
                    <a:pt x="1739" y="6856"/>
                    <a:pt x="1811" y="6856"/>
                  </a:cubicBezTo>
                  <a:cubicBezTo>
                    <a:pt x="2059" y="6774"/>
                    <a:pt x="2361" y="6709"/>
                    <a:pt x="2686" y="6709"/>
                  </a:cubicBezTo>
                  <a:close/>
                  <a:moveTo>
                    <a:pt x="8907" y="11072"/>
                  </a:moveTo>
                  <a:cubicBezTo>
                    <a:pt x="9193" y="11119"/>
                    <a:pt x="9288" y="11095"/>
                    <a:pt x="9693" y="11262"/>
                  </a:cubicBezTo>
                  <a:cubicBezTo>
                    <a:pt x="10003" y="11381"/>
                    <a:pt x="10313" y="11619"/>
                    <a:pt x="10408" y="12000"/>
                  </a:cubicBezTo>
                  <a:lnTo>
                    <a:pt x="8526" y="12000"/>
                  </a:lnTo>
                  <a:cubicBezTo>
                    <a:pt x="8574" y="11881"/>
                    <a:pt x="8598" y="11738"/>
                    <a:pt x="8645" y="11619"/>
                  </a:cubicBezTo>
                  <a:cubicBezTo>
                    <a:pt x="8717" y="11429"/>
                    <a:pt x="8788" y="11238"/>
                    <a:pt x="8907" y="11072"/>
                  </a:cubicBezTo>
                  <a:close/>
                  <a:moveTo>
                    <a:pt x="3930" y="0"/>
                  </a:moveTo>
                  <a:cubicBezTo>
                    <a:pt x="3802" y="0"/>
                    <a:pt x="3666" y="15"/>
                    <a:pt x="3525" y="45"/>
                  </a:cubicBezTo>
                  <a:cubicBezTo>
                    <a:pt x="3001" y="141"/>
                    <a:pt x="2454" y="427"/>
                    <a:pt x="1977" y="855"/>
                  </a:cubicBezTo>
                  <a:cubicBezTo>
                    <a:pt x="1477" y="1284"/>
                    <a:pt x="1120" y="1784"/>
                    <a:pt x="953" y="2284"/>
                  </a:cubicBezTo>
                  <a:cubicBezTo>
                    <a:pt x="787" y="2832"/>
                    <a:pt x="834" y="3284"/>
                    <a:pt x="1096" y="3618"/>
                  </a:cubicBezTo>
                  <a:cubicBezTo>
                    <a:pt x="1096" y="3713"/>
                    <a:pt x="1096" y="3832"/>
                    <a:pt x="1120" y="3927"/>
                  </a:cubicBezTo>
                  <a:cubicBezTo>
                    <a:pt x="953" y="4380"/>
                    <a:pt x="906" y="4785"/>
                    <a:pt x="977" y="5142"/>
                  </a:cubicBezTo>
                  <a:cubicBezTo>
                    <a:pt x="620" y="5570"/>
                    <a:pt x="549" y="6071"/>
                    <a:pt x="787" y="6452"/>
                  </a:cubicBezTo>
                  <a:cubicBezTo>
                    <a:pt x="906" y="6618"/>
                    <a:pt x="1049" y="6761"/>
                    <a:pt x="1239" y="6809"/>
                  </a:cubicBezTo>
                  <a:lnTo>
                    <a:pt x="1" y="9405"/>
                  </a:lnTo>
                  <a:cubicBezTo>
                    <a:pt x="1" y="9428"/>
                    <a:pt x="1" y="9428"/>
                    <a:pt x="1" y="9476"/>
                  </a:cubicBezTo>
                  <a:lnTo>
                    <a:pt x="1" y="12143"/>
                  </a:lnTo>
                  <a:cubicBezTo>
                    <a:pt x="1" y="12238"/>
                    <a:pt x="72" y="12310"/>
                    <a:pt x="168" y="12310"/>
                  </a:cubicBezTo>
                  <a:lnTo>
                    <a:pt x="1477" y="12310"/>
                  </a:lnTo>
                  <a:cubicBezTo>
                    <a:pt x="1573" y="12310"/>
                    <a:pt x="1668" y="12238"/>
                    <a:pt x="1668" y="12143"/>
                  </a:cubicBezTo>
                  <a:cubicBezTo>
                    <a:pt x="1668" y="12057"/>
                    <a:pt x="1618" y="11996"/>
                    <a:pt x="1554" y="11996"/>
                  </a:cubicBezTo>
                  <a:cubicBezTo>
                    <a:pt x="1530" y="11996"/>
                    <a:pt x="1504" y="12004"/>
                    <a:pt x="1477" y="12024"/>
                  </a:cubicBezTo>
                  <a:lnTo>
                    <a:pt x="287" y="12024"/>
                  </a:lnTo>
                  <a:lnTo>
                    <a:pt x="287" y="10452"/>
                  </a:lnTo>
                  <a:lnTo>
                    <a:pt x="1358" y="10595"/>
                  </a:lnTo>
                  <a:cubicBezTo>
                    <a:pt x="1525" y="10905"/>
                    <a:pt x="1739" y="11191"/>
                    <a:pt x="1954" y="11381"/>
                  </a:cubicBezTo>
                  <a:cubicBezTo>
                    <a:pt x="2138" y="11532"/>
                    <a:pt x="2440" y="11695"/>
                    <a:pt x="2736" y="11695"/>
                  </a:cubicBezTo>
                  <a:cubicBezTo>
                    <a:pt x="2861" y="11695"/>
                    <a:pt x="2984" y="11666"/>
                    <a:pt x="3097" y="11595"/>
                  </a:cubicBezTo>
                  <a:cubicBezTo>
                    <a:pt x="3240" y="11524"/>
                    <a:pt x="3430" y="11333"/>
                    <a:pt x="3644" y="10929"/>
                  </a:cubicBezTo>
                  <a:lnTo>
                    <a:pt x="8241" y="11643"/>
                  </a:lnTo>
                  <a:cubicBezTo>
                    <a:pt x="8217" y="11738"/>
                    <a:pt x="8193" y="11857"/>
                    <a:pt x="8169" y="12024"/>
                  </a:cubicBezTo>
                  <a:lnTo>
                    <a:pt x="2263" y="12024"/>
                  </a:lnTo>
                  <a:cubicBezTo>
                    <a:pt x="2237" y="12004"/>
                    <a:pt x="2213" y="11996"/>
                    <a:pt x="2191" y="11996"/>
                  </a:cubicBezTo>
                  <a:cubicBezTo>
                    <a:pt x="2134" y="11996"/>
                    <a:pt x="2097" y="12057"/>
                    <a:pt x="2097" y="12143"/>
                  </a:cubicBezTo>
                  <a:cubicBezTo>
                    <a:pt x="2097" y="12238"/>
                    <a:pt x="2168" y="12310"/>
                    <a:pt x="2263" y="12310"/>
                  </a:cubicBezTo>
                  <a:lnTo>
                    <a:pt x="10598" y="12310"/>
                  </a:lnTo>
                  <a:cubicBezTo>
                    <a:pt x="10694" y="12310"/>
                    <a:pt x="10789" y="12238"/>
                    <a:pt x="10789" y="12143"/>
                  </a:cubicBezTo>
                  <a:cubicBezTo>
                    <a:pt x="10789" y="11834"/>
                    <a:pt x="10694" y="11595"/>
                    <a:pt x="10527" y="11381"/>
                  </a:cubicBezTo>
                  <a:lnTo>
                    <a:pt x="10527" y="11357"/>
                  </a:lnTo>
                  <a:cubicBezTo>
                    <a:pt x="10741" y="10881"/>
                    <a:pt x="10717" y="10452"/>
                    <a:pt x="10503" y="10071"/>
                  </a:cubicBezTo>
                  <a:cubicBezTo>
                    <a:pt x="10074" y="9333"/>
                    <a:pt x="9098" y="9143"/>
                    <a:pt x="8812" y="8285"/>
                  </a:cubicBezTo>
                  <a:cubicBezTo>
                    <a:pt x="8979" y="8071"/>
                    <a:pt x="9122" y="7857"/>
                    <a:pt x="9193" y="7595"/>
                  </a:cubicBezTo>
                  <a:cubicBezTo>
                    <a:pt x="9384" y="6975"/>
                    <a:pt x="9360" y="6332"/>
                    <a:pt x="9169" y="5737"/>
                  </a:cubicBezTo>
                  <a:lnTo>
                    <a:pt x="8526" y="3903"/>
                  </a:lnTo>
                  <a:cubicBezTo>
                    <a:pt x="8550" y="3784"/>
                    <a:pt x="8598" y="3475"/>
                    <a:pt x="8574" y="3141"/>
                  </a:cubicBezTo>
                  <a:cubicBezTo>
                    <a:pt x="8550" y="2498"/>
                    <a:pt x="8312" y="2046"/>
                    <a:pt x="7883" y="1808"/>
                  </a:cubicBezTo>
                  <a:cubicBezTo>
                    <a:pt x="7669" y="1665"/>
                    <a:pt x="7407" y="1593"/>
                    <a:pt x="7145" y="1593"/>
                  </a:cubicBezTo>
                  <a:cubicBezTo>
                    <a:pt x="7121" y="1308"/>
                    <a:pt x="7026" y="1046"/>
                    <a:pt x="6859" y="855"/>
                  </a:cubicBezTo>
                  <a:cubicBezTo>
                    <a:pt x="6584" y="562"/>
                    <a:pt x="6182" y="409"/>
                    <a:pt x="5696" y="409"/>
                  </a:cubicBezTo>
                  <a:cubicBezTo>
                    <a:pt x="5551" y="409"/>
                    <a:pt x="5399" y="423"/>
                    <a:pt x="5240" y="450"/>
                  </a:cubicBezTo>
                  <a:cubicBezTo>
                    <a:pt x="5097" y="403"/>
                    <a:pt x="4978" y="355"/>
                    <a:pt x="4811" y="355"/>
                  </a:cubicBezTo>
                  <a:cubicBezTo>
                    <a:pt x="4617" y="125"/>
                    <a:pt x="4303" y="0"/>
                    <a:pt x="3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1023;p72"/>
          <p:cNvGrpSpPr/>
          <p:nvPr/>
        </p:nvGrpSpPr>
        <p:grpSpPr>
          <a:xfrm>
            <a:off x="7089732" y="2048822"/>
            <a:ext cx="375412" cy="439690"/>
            <a:chOff x="1848185" y="4168816"/>
            <a:chExt cx="375412" cy="439690"/>
          </a:xfrm>
        </p:grpSpPr>
        <p:sp>
          <p:nvSpPr>
            <p:cNvPr id="51" name="Google Shape;1024;p72"/>
            <p:cNvSpPr/>
            <p:nvPr/>
          </p:nvSpPr>
          <p:spPr>
            <a:xfrm>
              <a:off x="1913291" y="4245079"/>
              <a:ext cx="46319" cy="4631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4" y="358"/>
                  </a:moveTo>
                  <a:cubicBezTo>
                    <a:pt x="811" y="358"/>
                    <a:pt x="930" y="477"/>
                    <a:pt x="930" y="644"/>
                  </a:cubicBezTo>
                  <a:cubicBezTo>
                    <a:pt x="930" y="787"/>
                    <a:pt x="811" y="906"/>
                    <a:pt x="644" y="906"/>
                  </a:cubicBezTo>
                  <a:cubicBezTo>
                    <a:pt x="501" y="906"/>
                    <a:pt x="382" y="787"/>
                    <a:pt x="382" y="644"/>
                  </a:cubicBezTo>
                  <a:cubicBezTo>
                    <a:pt x="382" y="477"/>
                    <a:pt x="501" y="358"/>
                    <a:pt x="644" y="358"/>
                  </a:cubicBezTo>
                  <a:close/>
                  <a:moveTo>
                    <a:pt x="644" y="1"/>
                  </a:moveTo>
                  <a:cubicBezTo>
                    <a:pt x="287" y="1"/>
                    <a:pt x="1" y="286"/>
                    <a:pt x="1" y="644"/>
                  </a:cubicBezTo>
                  <a:cubicBezTo>
                    <a:pt x="1" y="1001"/>
                    <a:pt x="287" y="1287"/>
                    <a:pt x="644" y="1287"/>
                  </a:cubicBezTo>
                  <a:cubicBezTo>
                    <a:pt x="1001" y="1287"/>
                    <a:pt x="1287" y="1001"/>
                    <a:pt x="1287" y="644"/>
                  </a:cubicBezTo>
                  <a:cubicBezTo>
                    <a:pt x="1287" y="286"/>
                    <a:pt x="1001" y="1"/>
                    <a:pt x="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25;p72"/>
            <p:cNvSpPr/>
            <p:nvPr/>
          </p:nvSpPr>
          <p:spPr>
            <a:xfrm>
              <a:off x="1935604" y="4497081"/>
              <a:ext cx="55749" cy="14576"/>
            </a:xfrm>
            <a:custGeom>
              <a:avLst/>
              <a:gdLst/>
              <a:ahLst/>
              <a:cxnLst/>
              <a:rect l="l" t="t" r="r" b="b"/>
              <a:pathLst>
                <a:path w="1549" h="405" extrusionOk="0">
                  <a:moveTo>
                    <a:pt x="1381" y="0"/>
                  </a:moveTo>
                  <a:lnTo>
                    <a:pt x="1381" y="119"/>
                  </a:lnTo>
                  <a:lnTo>
                    <a:pt x="167" y="119"/>
                  </a:lnTo>
                  <a:cubicBezTo>
                    <a:pt x="132" y="76"/>
                    <a:pt x="101" y="58"/>
                    <a:pt x="75" y="58"/>
                  </a:cubicBezTo>
                  <a:cubicBezTo>
                    <a:pt x="29" y="58"/>
                    <a:pt x="0" y="115"/>
                    <a:pt x="0" y="191"/>
                  </a:cubicBezTo>
                  <a:cubicBezTo>
                    <a:pt x="0" y="286"/>
                    <a:pt x="72" y="357"/>
                    <a:pt x="167" y="405"/>
                  </a:cubicBezTo>
                  <a:lnTo>
                    <a:pt x="1381" y="405"/>
                  </a:lnTo>
                  <a:cubicBezTo>
                    <a:pt x="1477" y="357"/>
                    <a:pt x="1548" y="286"/>
                    <a:pt x="1548" y="191"/>
                  </a:cubicBezTo>
                  <a:cubicBezTo>
                    <a:pt x="1548" y="72"/>
                    <a:pt x="1477" y="0"/>
                    <a:pt x="1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26;p72"/>
            <p:cNvSpPr/>
            <p:nvPr/>
          </p:nvSpPr>
          <p:spPr>
            <a:xfrm>
              <a:off x="2088166" y="4446443"/>
              <a:ext cx="102859" cy="12093"/>
            </a:xfrm>
            <a:custGeom>
              <a:avLst/>
              <a:gdLst/>
              <a:ahLst/>
              <a:cxnLst/>
              <a:rect l="l" t="t" r="r" b="b"/>
              <a:pathLst>
                <a:path w="2858" h="336" extrusionOk="0">
                  <a:moveTo>
                    <a:pt x="122" y="1"/>
                  </a:moveTo>
                  <a:cubicBezTo>
                    <a:pt x="55" y="1"/>
                    <a:pt x="0" y="73"/>
                    <a:pt x="0" y="145"/>
                  </a:cubicBezTo>
                  <a:cubicBezTo>
                    <a:pt x="0" y="240"/>
                    <a:pt x="95" y="312"/>
                    <a:pt x="191" y="335"/>
                  </a:cubicBezTo>
                  <a:lnTo>
                    <a:pt x="2667" y="335"/>
                  </a:lnTo>
                  <a:cubicBezTo>
                    <a:pt x="2786" y="335"/>
                    <a:pt x="2858" y="240"/>
                    <a:pt x="2858" y="145"/>
                  </a:cubicBezTo>
                  <a:cubicBezTo>
                    <a:pt x="2858" y="73"/>
                    <a:pt x="2817" y="1"/>
                    <a:pt x="2746" y="1"/>
                  </a:cubicBezTo>
                  <a:cubicBezTo>
                    <a:pt x="2723" y="1"/>
                    <a:pt x="2696" y="8"/>
                    <a:pt x="2667" y="26"/>
                  </a:cubicBezTo>
                  <a:lnTo>
                    <a:pt x="191" y="26"/>
                  </a:lnTo>
                  <a:cubicBezTo>
                    <a:pt x="167" y="8"/>
                    <a:pt x="144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27;p72"/>
            <p:cNvSpPr/>
            <p:nvPr/>
          </p:nvSpPr>
          <p:spPr>
            <a:xfrm>
              <a:off x="2035872" y="4446443"/>
              <a:ext cx="33471" cy="12093"/>
            </a:xfrm>
            <a:custGeom>
              <a:avLst/>
              <a:gdLst/>
              <a:ahLst/>
              <a:cxnLst/>
              <a:rect l="l" t="t" r="r" b="b"/>
              <a:pathLst>
                <a:path w="930" h="336" extrusionOk="0">
                  <a:moveTo>
                    <a:pt x="113" y="1"/>
                  </a:moveTo>
                  <a:cubicBezTo>
                    <a:pt x="41" y="1"/>
                    <a:pt x="0" y="73"/>
                    <a:pt x="0" y="145"/>
                  </a:cubicBezTo>
                  <a:cubicBezTo>
                    <a:pt x="0" y="240"/>
                    <a:pt x="72" y="312"/>
                    <a:pt x="191" y="335"/>
                  </a:cubicBezTo>
                  <a:lnTo>
                    <a:pt x="762" y="335"/>
                  </a:lnTo>
                  <a:cubicBezTo>
                    <a:pt x="858" y="335"/>
                    <a:pt x="929" y="240"/>
                    <a:pt x="929" y="145"/>
                  </a:cubicBezTo>
                  <a:cubicBezTo>
                    <a:pt x="929" y="73"/>
                    <a:pt x="888" y="1"/>
                    <a:pt x="827" y="1"/>
                  </a:cubicBezTo>
                  <a:cubicBezTo>
                    <a:pt x="808" y="1"/>
                    <a:pt x="786" y="8"/>
                    <a:pt x="762" y="26"/>
                  </a:cubicBezTo>
                  <a:lnTo>
                    <a:pt x="191" y="26"/>
                  </a:lnTo>
                  <a:cubicBezTo>
                    <a:pt x="162" y="8"/>
                    <a:pt x="136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28;p72"/>
            <p:cNvSpPr/>
            <p:nvPr/>
          </p:nvSpPr>
          <p:spPr>
            <a:xfrm>
              <a:off x="1848185" y="4168816"/>
              <a:ext cx="375412" cy="439690"/>
            </a:xfrm>
            <a:custGeom>
              <a:avLst/>
              <a:gdLst/>
              <a:ahLst/>
              <a:cxnLst/>
              <a:rect l="l" t="t" r="r" b="b"/>
              <a:pathLst>
                <a:path w="10431" h="12217" extrusionOk="0">
                  <a:moveTo>
                    <a:pt x="6073" y="310"/>
                  </a:moveTo>
                  <a:cubicBezTo>
                    <a:pt x="6501" y="310"/>
                    <a:pt x="6859" y="643"/>
                    <a:pt x="6859" y="1096"/>
                  </a:cubicBezTo>
                  <a:lnTo>
                    <a:pt x="6859" y="1191"/>
                  </a:lnTo>
                  <a:lnTo>
                    <a:pt x="310" y="1191"/>
                  </a:lnTo>
                  <a:lnTo>
                    <a:pt x="310" y="1096"/>
                  </a:lnTo>
                  <a:cubicBezTo>
                    <a:pt x="310" y="667"/>
                    <a:pt x="667" y="310"/>
                    <a:pt x="1095" y="310"/>
                  </a:cubicBezTo>
                  <a:close/>
                  <a:moveTo>
                    <a:pt x="2453" y="1643"/>
                  </a:moveTo>
                  <a:cubicBezTo>
                    <a:pt x="3072" y="1643"/>
                    <a:pt x="3572" y="2143"/>
                    <a:pt x="3572" y="2763"/>
                  </a:cubicBezTo>
                  <a:cubicBezTo>
                    <a:pt x="3572" y="3048"/>
                    <a:pt x="3382" y="3596"/>
                    <a:pt x="3120" y="4096"/>
                  </a:cubicBezTo>
                  <a:cubicBezTo>
                    <a:pt x="2786" y="4715"/>
                    <a:pt x="2524" y="4954"/>
                    <a:pt x="2453" y="4977"/>
                  </a:cubicBezTo>
                  <a:cubicBezTo>
                    <a:pt x="2381" y="4954"/>
                    <a:pt x="2120" y="4739"/>
                    <a:pt x="1810" y="4120"/>
                  </a:cubicBezTo>
                  <a:cubicBezTo>
                    <a:pt x="1524" y="3596"/>
                    <a:pt x="1334" y="3048"/>
                    <a:pt x="1334" y="2763"/>
                  </a:cubicBezTo>
                  <a:cubicBezTo>
                    <a:pt x="1334" y="2143"/>
                    <a:pt x="1834" y="1643"/>
                    <a:pt x="2453" y="1643"/>
                  </a:cubicBezTo>
                  <a:close/>
                  <a:moveTo>
                    <a:pt x="5358" y="1786"/>
                  </a:moveTo>
                  <a:lnTo>
                    <a:pt x="5358" y="3168"/>
                  </a:lnTo>
                  <a:cubicBezTo>
                    <a:pt x="5358" y="3739"/>
                    <a:pt x="5096" y="4287"/>
                    <a:pt x="4620" y="4620"/>
                  </a:cubicBezTo>
                  <a:lnTo>
                    <a:pt x="2596" y="6073"/>
                  </a:lnTo>
                  <a:cubicBezTo>
                    <a:pt x="1453" y="5406"/>
                    <a:pt x="691" y="4739"/>
                    <a:pt x="310" y="4358"/>
                  </a:cubicBezTo>
                  <a:lnTo>
                    <a:pt x="310" y="1786"/>
                  </a:lnTo>
                  <a:lnTo>
                    <a:pt x="1429" y="1786"/>
                  </a:lnTo>
                  <a:cubicBezTo>
                    <a:pt x="1119" y="2048"/>
                    <a:pt x="905" y="2453"/>
                    <a:pt x="905" y="2906"/>
                  </a:cubicBezTo>
                  <a:cubicBezTo>
                    <a:pt x="905" y="3334"/>
                    <a:pt x="1191" y="4001"/>
                    <a:pt x="1429" y="4453"/>
                  </a:cubicBezTo>
                  <a:cubicBezTo>
                    <a:pt x="1667" y="4906"/>
                    <a:pt x="2048" y="5477"/>
                    <a:pt x="2381" y="5477"/>
                  </a:cubicBezTo>
                  <a:cubicBezTo>
                    <a:pt x="2739" y="5477"/>
                    <a:pt x="3096" y="4906"/>
                    <a:pt x="3358" y="4453"/>
                  </a:cubicBezTo>
                  <a:cubicBezTo>
                    <a:pt x="3596" y="3977"/>
                    <a:pt x="3858" y="3334"/>
                    <a:pt x="3858" y="2906"/>
                  </a:cubicBezTo>
                  <a:cubicBezTo>
                    <a:pt x="3858" y="2453"/>
                    <a:pt x="3667" y="2048"/>
                    <a:pt x="3358" y="1786"/>
                  </a:cubicBezTo>
                  <a:close/>
                  <a:moveTo>
                    <a:pt x="6859" y="1477"/>
                  </a:moveTo>
                  <a:lnTo>
                    <a:pt x="6859" y="6835"/>
                  </a:lnTo>
                  <a:lnTo>
                    <a:pt x="5049" y="6835"/>
                  </a:lnTo>
                  <a:lnTo>
                    <a:pt x="5049" y="6859"/>
                  </a:lnTo>
                  <a:cubicBezTo>
                    <a:pt x="5049" y="6883"/>
                    <a:pt x="5025" y="6883"/>
                    <a:pt x="5025" y="6883"/>
                  </a:cubicBezTo>
                  <a:cubicBezTo>
                    <a:pt x="4906" y="6906"/>
                    <a:pt x="4811" y="6930"/>
                    <a:pt x="4739" y="6978"/>
                  </a:cubicBezTo>
                  <a:cubicBezTo>
                    <a:pt x="4406" y="6835"/>
                    <a:pt x="4072" y="6692"/>
                    <a:pt x="3739" y="6549"/>
                  </a:cubicBezTo>
                  <a:lnTo>
                    <a:pt x="5358" y="5382"/>
                  </a:lnTo>
                  <a:cubicBezTo>
                    <a:pt x="6097" y="4858"/>
                    <a:pt x="6549" y="3977"/>
                    <a:pt x="6573" y="3025"/>
                  </a:cubicBezTo>
                  <a:lnTo>
                    <a:pt x="6573" y="1477"/>
                  </a:lnTo>
                  <a:close/>
                  <a:moveTo>
                    <a:pt x="6263" y="1786"/>
                  </a:moveTo>
                  <a:lnTo>
                    <a:pt x="6263" y="3144"/>
                  </a:lnTo>
                  <a:cubicBezTo>
                    <a:pt x="6263" y="3953"/>
                    <a:pt x="5858" y="4739"/>
                    <a:pt x="5192" y="5216"/>
                  </a:cubicBezTo>
                  <a:lnTo>
                    <a:pt x="3334" y="6525"/>
                  </a:lnTo>
                  <a:cubicBezTo>
                    <a:pt x="3286" y="6549"/>
                    <a:pt x="3239" y="6621"/>
                    <a:pt x="3239" y="6668"/>
                  </a:cubicBezTo>
                  <a:cubicBezTo>
                    <a:pt x="3263" y="6740"/>
                    <a:pt x="3286" y="6787"/>
                    <a:pt x="3358" y="6811"/>
                  </a:cubicBezTo>
                  <a:cubicBezTo>
                    <a:pt x="3715" y="7002"/>
                    <a:pt x="4120" y="7192"/>
                    <a:pt x="4501" y="7335"/>
                  </a:cubicBezTo>
                  <a:cubicBezTo>
                    <a:pt x="4430" y="7478"/>
                    <a:pt x="4430" y="7597"/>
                    <a:pt x="4430" y="7740"/>
                  </a:cubicBezTo>
                  <a:cubicBezTo>
                    <a:pt x="3882" y="7526"/>
                    <a:pt x="3358" y="7287"/>
                    <a:pt x="2858" y="7002"/>
                  </a:cubicBezTo>
                  <a:cubicBezTo>
                    <a:pt x="2828" y="6992"/>
                    <a:pt x="2799" y="6986"/>
                    <a:pt x="2769" y="6986"/>
                  </a:cubicBezTo>
                  <a:cubicBezTo>
                    <a:pt x="2727" y="6986"/>
                    <a:pt x="2685" y="6998"/>
                    <a:pt x="2643" y="7025"/>
                  </a:cubicBezTo>
                  <a:cubicBezTo>
                    <a:pt x="1929" y="7716"/>
                    <a:pt x="1500" y="8669"/>
                    <a:pt x="1500" y="9645"/>
                  </a:cubicBezTo>
                  <a:lnTo>
                    <a:pt x="1500" y="9812"/>
                  </a:lnTo>
                  <a:lnTo>
                    <a:pt x="905" y="9812"/>
                  </a:lnTo>
                  <a:lnTo>
                    <a:pt x="905" y="9574"/>
                  </a:lnTo>
                  <a:cubicBezTo>
                    <a:pt x="1095" y="8550"/>
                    <a:pt x="1477" y="7573"/>
                    <a:pt x="2191" y="6811"/>
                  </a:cubicBezTo>
                  <a:cubicBezTo>
                    <a:pt x="2334" y="6644"/>
                    <a:pt x="2143" y="6525"/>
                    <a:pt x="2024" y="6454"/>
                  </a:cubicBezTo>
                  <a:cubicBezTo>
                    <a:pt x="1429" y="6073"/>
                    <a:pt x="310" y="5239"/>
                    <a:pt x="310" y="5239"/>
                  </a:cubicBezTo>
                  <a:lnTo>
                    <a:pt x="310" y="4858"/>
                  </a:lnTo>
                  <a:cubicBezTo>
                    <a:pt x="714" y="5239"/>
                    <a:pt x="1334" y="5739"/>
                    <a:pt x="2167" y="6263"/>
                  </a:cubicBezTo>
                  <a:cubicBezTo>
                    <a:pt x="2280" y="6339"/>
                    <a:pt x="2438" y="6489"/>
                    <a:pt x="2582" y="6489"/>
                  </a:cubicBezTo>
                  <a:cubicBezTo>
                    <a:pt x="2620" y="6489"/>
                    <a:pt x="2656" y="6479"/>
                    <a:pt x="2691" y="6454"/>
                  </a:cubicBezTo>
                  <a:lnTo>
                    <a:pt x="4787" y="4906"/>
                  </a:lnTo>
                  <a:cubicBezTo>
                    <a:pt x="5334" y="4525"/>
                    <a:pt x="5668" y="3882"/>
                    <a:pt x="5668" y="3191"/>
                  </a:cubicBezTo>
                  <a:lnTo>
                    <a:pt x="5668" y="1786"/>
                  </a:lnTo>
                  <a:close/>
                  <a:moveTo>
                    <a:pt x="2667" y="7406"/>
                  </a:moveTo>
                  <a:cubicBezTo>
                    <a:pt x="3167" y="7692"/>
                    <a:pt x="3667" y="7930"/>
                    <a:pt x="4191" y="8145"/>
                  </a:cubicBezTo>
                  <a:lnTo>
                    <a:pt x="4191" y="9502"/>
                  </a:lnTo>
                  <a:cubicBezTo>
                    <a:pt x="4191" y="9600"/>
                    <a:pt x="4269" y="9675"/>
                    <a:pt x="4356" y="9675"/>
                  </a:cubicBezTo>
                  <a:cubicBezTo>
                    <a:pt x="4397" y="9675"/>
                    <a:pt x="4439" y="9659"/>
                    <a:pt x="4477" y="9621"/>
                  </a:cubicBezTo>
                  <a:lnTo>
                    <a:pt x="5168" y="8931"/>
                  </a:lnTo>
                  <a:lnTo>
                    <a:pt x="6859" y="8931"/>
                  </a:lnTo>
                  <a:lnTo>
                    <a:pt x="6859" y="9836"/>
                  </a:lnTo>
                  <a:lnTo>
                    <a:pt x="1810" y="9836"/>
                  </a:lnTo>
                  <a:lnTo>
                    <a:pt x="1810" y="9645"/>
                  </a:lnTo>
                  <a:cubicBezTo>
                    <a:pt x="1810" y="8812"/>
                    <a:pt x="2120" y="8002"/>
                    <a:pt x="2667" y="7406"/>
                  </a:cubicBezTo>
                  <a:close/>
                  <a:moveTo>
                    <a:pt x="6859" y="10121"/>
                  </a:moveTo>
                  <a:lnTo>
                    <a:pt x="6859" y="11098"/>
                  </a:lnTo>
                  <a:cubicBezTo>
                    <a:pt x="6859" y="11550"/>
                    <a:pt x="6501" y="11907"/>
                    <a:pt x="6073" y="11907"/>
                  </a:cubicBezTo>
                  <a:lnTo>
                    <a:pt x="1095" y="11907"/>
                  </a:lnTo>
                  <a:cubicBezTo>
                    <a:pt x="667" y="11907"/>
                    <a:pt x="310" y="11550"/>
                    <a:pt x="310" y="11121"/>
                  </a:cubicBezTo>
                  <a:lnTo>
                    <a:pt x="310" y="10121"/>
                  </a:lnTo>
                  <a:close/>
                  <a:moveTo>
                    <a:pt x="1167" y="0"/>
                  </a:moveTo>
                  <a:cubicBezTo>
                    <a:pt x="524" y="0"/>
                    <a:pt x="0" y="524"/>
                    <a:pt x="0" y="1167"/>
                  </a:cubicBezTo>
                  <a:lnTo>
                    <a:pt x="0" y="8002"/>
                  </a:lnTo>
                  <a:cubicBezTo>
                    <a:pt x="0" y="8121"/>
                    <a:pt x="95" y="8192"/>
                    <a:pt x="191" y="8192"/>
                  </a:cubicBezTo>
                  <a:cubicBezTo>
                    <a:pt x="286" y="8192"/>
                    <a:pt x="310" y="8002"/>
                    <a:pt x="310" y="8002"/>
                  </a:cubicBezTo>
                  <a:lnTo>
                    <a:pt x="310" y="5716"/>
                  </a:lnTo>
                  <a:cubicBezTo>
                    <a:pt x="310" y="5716"/>
                    <a:pt x="1286" y="6406"/>
                    <a:pt x="1786" y="6740"/>
                  </a:cubicBezTo>
                  <a:cubicBezTo>
                    <a:pt x="1095" y="7526"/>
                    <a:pt x="738" y="8526"/>
                    <a:pt x="595" y="9574"/>
                  </a:cubicBezTo>
                  <a:lnTo>
                    <a:pt x="595" y="9836"/>
                  </a:lnTo>
                  <a:lnTo>
                    <a:pt x="310" y="9836"/>
                  </a:lnTo>
                  <a:lnTo>
                    <a:pt x="310" y="8859"/>
                  </a:lnTo>
                  <a:cubicBezTo>
                    <a:pt x="381" y="8764"/>
                    <a:pt x="286" y="8692"/>
                    <a:pt x="191" y="8692"/>
                  </a:cubicBezTo>
                  <a:cubicBezTo>
                    <a:pt x="95" y="8692"/>
                    <a:pt x="0" y="8764"/>
                    <a:pt x="0" y="8859"/>
                  </a:cubicBezTo>
                  <a:lnTo>
                    <a:pt x="0" y="11050"/>
                  </a:lnTo>
                  <a:cubicBezTo>
                    <a:pt x="0" y="11693"/>
                    <a:pt x="524" y="12217"/>
                    <a:pt x="1167" y="12217"/>
                  </a:cubicBezTo>
                  <a:lnTo>
                    <a:pt x="6287" y="12217"/>
                  </a:lnTo>
                  <a:cubicBezTo>
                    <a:pt x="6930" y="12217"/>
                    <a:pt x="7454" y="11693"/>
                    <a:pt x="7454" y="11050"/>
                  </a:cubicBezTo>
                  <a:lnTo>
                    <a:pt x="7454" y="8931"/>
                  </a:lnTo>
                  <a:lnTo>
                    <a:pt x="9764" y="8931"/>
                  </a:lnTo>
                  <a:cubicBezTo>
                    <a:pt x="10121" y="8931"/>
                    <a:pt x="10431" y="8645"/>
                    <a:pt x="10431" y="8264"/>
                  </a:cubicBezTo>
                  <a:lnTo>
                    <a:pt x="10431" y="7573"/>
                  </a:lnTo>
                  <a:cubicBezTo>
                    <a:pt x="10431" y="7573"/>
                    <a:pt x="10145" y="6906"/>
                    <a:pt x="9764" y="6906"/>
                  </a:cubicBezTo>
                  <a:lnTo>
                    <a:pt x="9764" y="6859"/>
                  </a:lnTo>
                  <a:lnTo>
                    <a:pt x="9192" y="6859"/>
                  </a:lnTo>
                  <a:cubicBezTo>
                    <a:pt x="9097" y="6883"/>
                    <a:pt x="9002" y="6978"/>
                    <a:pt x="9002" y="7073"/>
                  </a:cubicBezTo>
                  <a:cubicBezTo>
                    <a:pt x="9002" y="7137"/>
                    <a:pt x="9087" y="7147"/>
                    <a:pt x="9143" y="7147"/>
                  </a:cubicBezTo>
                  <a:cubicBezTo>
                    <a:pt x="9171" y="7147"/>
                    <a:pt x="9192" y="7144"/>
                    <a:pt x="9192" y="7144"/>
                  </a:cubicBezTo>
                  <a:lnTo>
                    <a:pt x="9812" y="7144"/>
                  </a:lnTo>
                  <a:cubicBezTo>
                    <a:pt x="10002" y="7144"/>
                    <a:pt x="10145" y="7287"/>
                    <a:pt x="10145" y="7454"/>
                  </a:cubicBezTo>
                  <a:lnTo>
                    <a:pt x="10145" y="8026"/>
                  </a:lnTo>
                  <a:cubicBezTo>
                    <a:pt x="10145" y="8192"/>
                    <a:pt x="10002" y="8335"/>
                    <a:pt x="9812" y="8335"/>
                  </a:cubicBezTo>
                  <a:lnTo>
                    <a:pt x="5382" y="8335"/>
                  </a:lnTo>
                  <a:cubicBezTo>
                    <a:pt x="5334" y="8335"/>
                    <a:pt x="5287" y="8359"/>
                    <a:pt x="5263" y="8383"/>
                  </a:cubicBezTo>
                  <a:lnTo>
                    <a:pt x="4787" y="8835"/>
                  </a:lnTo>
                  <a:lnTo>
                    <a:pt x="4787" y="7930"/>
                  </a:lnTo>
                  <a:cubicBezTo>
                    <a:pt x="4787" y="7930"/>
                    <a:pt x="4691" y="7264"/>
                    <a:pt x="5049" y="7144"/>
                  </a:cubicBezTo>
                  <a:lnTo>
                    <a:pt x="8383" y="7144"/>
                  </a:lnTo>
                  <a:cubicBezTo>
                    <a:pt x="8422" y="7184"/>
                    <a:pt x="8457" y="7200"/>
                    <a:pt x="8485" y="7200"/>
                  </a:cubicBezTo>
                  <a:cubicBezTo>
                    <a:pt x="8541" y="7200"/>
                    <a:pt x="8573" y="7137"/>
                    <a:pt x="8573" y="7073"/>
                  </a:cubicBezTo>
                  <a:cubicBezTo>
                    <a:pt x="8573" y="6978"/>
                    <a:pt x="8383" y="6859"/>
                    <a:pt x="8383" y="6859"/>
                  </a:cubicBezTo>
                  <a:lnTo>
                    <a:pt x="7454" y="6859"/>
                  </a:lnTo>
                  <a:lnTo>
                    <a:pt x="7454" y="1167"/>
                  </a:lnTo>
                  <a:cubicBezTo>
                    <a:pt x="7454" y="524"/>
                    <a:pt x="6930" y="0"/>
                    <a:pt x="6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29;p72"/>
            <p:cNvSpPr/>
            <p:nvPr/>
          </p:nvSpPr>
          <p:spPr>
            <a:xfrm>
              <a:off x="1905589" y="4190230"/>
              <a:ext cx="13748" cy="14612"/>
            </a:xfrm>
            <a:custGeom>
              <a:avLst/>
              <a:gdLst/>
              <a:ahLst/>
              <a:cxnLst/>
              <a:rect l="l" t="t" r="r" b="b"/>
              <a:pathLst>
                <a:path w="382" h="406" extrusionOk="0">
                  <a:moveTo>
                    <a:pt x="191" y="1"/>
                  </a:moveTo>
                  <a:cubicBezTo>
                    <a:pt x="72" y="1"/>
                    <a:pt x="1" y="96"/>
                    <a:pt x="1" y="215"/>
                  </a:cubicBezTo>
                  <a:cubicBezTo>
                    <a:pt x="1" y="310"/>
                    <a:pt x="72" y="405"/>
                    <a:pt x="191" y="405"/>
                  </a:cubicBezTo>
                  <a:cubicBezTo>
                    <a:pt x="286" y="405"/>
                    <a:pt x="382" y="310"/>
                    <a:pt x="382" y="215"/>
                  </a:cubicBezTo>
                  <a:cubicBezTo>
                    <a:pt x="382" y="96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0;p72"/>
            <p:cNvSpPr/>
            <p:nvPr/>
          </p:nvSpPr>
          <p:spPr>
            <a:xfrm>
              <a:off x="1939023" y="4190230"/>
              <a:ext cx="84037" cy="12596"/>
            </a:xfrm>
            <a:custGeom>
              <a:avLst/>
              <a:gdLst/>
              <a:ahLst/>
              <a:cxnLst/>
              <a:rect l="l" t="t" r="r" b="b"/>
              <a:pathLst>
                <a:path w="2335" h="350" extrusionOk="0">
                  <a:moveTo>
                    <a:pt x="191" y="1"/>
                  </a:moveTo>
                  <a:cubicBezTo>
                    <a:pt x="72" y="24"/>
                    <a:pt x="0" y="120"/>
                    <a:pt x="0" y="215"/>
                  </a:cubicBezTo>
                  <a:cubicBezTo>
                    <a:pt x="0" y="282"/>
                    <a:pt x="36" y="350"/>
                    <a:pt x="99" y="350"/>
                  </a:cubicBezTo>
                  <a:cubicBezTo>
                    <a:pt x="125" y="350"/>
                    <a:pt x="156" y="338"/>
                    <a:pt x="191" y="310"/>
                  </a:cubicBezTo>
                  <a:lnTo>
                    <a:pt x="2144" y="310"/>
                  </a:lnTo>
                  <a:cubicBezTo>
                    <a:pt x="2172" y="338"/>
                    <a:pt x="2199" y="350"/>
                    <a:pt x="2225" y="350"/>
                  </a:cubicBezTo>
                  <a:cubicBezTo>
                    <a:pt x="2287" y="350"/>
                    <a:pt x="2334" y="282"/>
                    <a:pt x="2334" y="215"/>
                  </a:cubicBezTo>
                  <a:cubicBezTo>
                    <a:pt x="2334" y="120"/>
                    <a:pt x="2239" y="24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1;p72"/>
            <p:cNvSpPr/>
            <p:nvPr/>
          </p:nvSpPr>
          <p:spPr>
            <a:xfrm>
              <a:off x="1934741" y="4544192"/>
              <a:ext cx="85728" cy="42900"/>
            </a:xfrm>
            <a:custGeom>
              <a:avLst/>
              <a:gdLst/>
              <a:ahLst/>
              <a:cxnLst/>
              <a:rect l="l" t="t" r="r" b="b"/>
              <a:pathLst>
                <a:path w="2382" h="1192" extrusionOk="0">
                  <a:moveTo>
                    <a:pt x="2001" y="287"/>
                  </a:moveTo>
                  <a:cubicBezTo>
                    <a:pt x="2025" y="358"/>
                    <a:pt x="2048" y="382"/>
                    <a:pt x="2072" y="430"/>
                  </a:cubicBezTo>
                  <a:lnTo>
                    <a:pt x="2072" y="691"/>
                  </a:lnTo>
                  <a:cubicBezTo>
                    <a:pt x="2062" y="711"/>
                    <a:pt x="2053" y="727"/>
                    <a:pt x="2043" y="727"/>
                  </a:cubicBezTo>
                  <a:cubicBezTo>
                    <a:pt x="2029" y="727"/>
                    <a:pt x="2015" y="695"/>
                    <a:pt x="2001" y="596"/>
                  </a:cubicBezTo>
                  <a:lnTo>
                    <a:pt x="596" y="596"/>
                  </a:lnTo>
                  <a:lnTo>
                    <a:pt x="596" y="430"/>
                  </a:lnTo>
                  <a:cubicBezTo>
                    <a:pt x="500" y="382"/>
                    <a:pt x="524" y="358"/>
                    <a:pt x="572" y="287"/>
                  </a:cubicBezTo>
                  <a:close/>
                  <a:moveTo>
                    <a:pt x="405" y="1"/>
                  </a:moveTo>
                  <a:cubicBezTo>
                    <a:pt x="167" y="1"/>
                    <a:pt x="0" y="168"/>
                    <a:pt x="0" y="406"/>
                  </a:cubicBezTo>
                  <a:lnTo>
                    <a:pt x="0" y="763"/>
                  </a:lnTo>
                  <a:cubicBezTo>
                    <a:pt x="0" y="1001"/>
                    <a:pt x="167" y="1192"/>
                    <a:pt x="405" y="1192"/>
                  </a:cubicBezTo>
                  <a:lnTo>
                    <a:pt x="1953" y="1192"/>
                  </a:lnTo>
                  <a:cubicBezTo>
                    <a:pt x="2191" y="1192"/>
                    <a:pt x="2382" y="1001"/>
                    <a:pt x="2382" y="763"/>
                  </a:cubicBezTo>
                  <a:lnTo>
                    <a:pt x="2382" y="430"/>
                  </a:lnTo>
                  <a:cubicBezTo>
                    <a:pt x="2382" y="191"/>
                    <a:pt x="2167" y="1"/>
                    <a:pt x="1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" name="Obrázok 58" descr="IMG_63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4935">
            <a:off x="-330377" y="2084268"/>
            <a:ext cx="1001349" cy="133513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6"/>
          <p:cNvSpPr txBox="1">
            <a:spLocks noGrp="1"/>
          </p:cNvSpPr>
          <p:nvPr>
            <p:ph type="title"/>
          </p:nvPr>
        </p:nvSpPr>
        <p:spPr>
          <a:xfrm>
            <a:off x="660018" y="2480225"/>
            <a:ext cx="3730686" cy="6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/>
              <a:t>My </a:t>
            </a:r>
            <a:r>
              <a:rPr lang="sk-SK" dirty="0" err="1" smtClean="0"/>
              <a:t>work</a:t>
            </a:r>
            <a:r>
              <a:rPr lang="sk-SK" dirty="0" smtClean="0"/>
              <a:t> </a:t>
            </a:r>
            <a:r>
              <a:rPr lang="sk-SK" dirty="0" err="1" smtClean="0"/>
              <a:t>experience</a:t>
            </a:r>
            <a:endParaRPr/>
          </a:p>
        </p:txBody>
      </p:sp>
      <p:sp>
        <p:nvSpPr>
          <p:cNvPr id="627" name="Google Shape;627;p56"/>
          <p:cNvSpPr txBox="1">
            <a:spLocks noGrp="1"/>
          </p:cNvSpPr>
          <p:nvPr>
            <p:ph type="subTitle" idx="1"/>
          </p:nvPr>
        </p:nvSpPr>
        <p:spPr>
          <a:xfrm>
            <a:off x="790647" y="3171175"/>
            <a:ext cx="3691975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 have worked for </a:t>
            </a:r>
            <a:r>
              <a:rPr lang="en-US" dirty="0" err="1" smtClean="0"/>
              <a:t>Workhub</a:t>
            </a:r>
            <a:r>
              <a:rPr lang="en-US" dirty="0" smtClean="0"/>
              <a:t> – the company offering virtual and serviced offices, meeting rooms, dedicated desks,...</a:t>
            </a:r>
            <a:endParaRPr lang="en-US" dirty="0"/>
          </a:p>
        </p:txBody>
      </p:sp>
      <p:grpSp>
        <p:nvGrpSpPr>
          <p:cNvPr id="628" name="Google Shape;628;p56"/>
          <p:cNvGrpSpPr/>
          <p:nvPr/>
        </p:nvGrpSpPr>
        <p:grpSpPr>
          <a:xfrm>
            <a:off x="4569395" y="1310434"/>
            <a:ext cx="3714181" cy="3021797"/>
            <a:chOff x="4651712" y="952251"/>
            <a:chExt cx="3410322" cy="2774581"/>
          </a:xfrm>
        </p:grpSpPr>
        <p:sp>
          <p:nvSpPr>
            <p:cNvPr id="629" name="Google Shape;629;p56"/>
            <p:cNvSpPr/>
            <p:nvPr/>
          </p:nvSpPr>
          <p:spPr>
            <a:xfrm>
              <a:off x="5785277" y="3266656"/>
              <a:ext cx="1143193" cy="460177"/>
            </a:xfrm>
            <a:custGeom>
              <a:avLst/>
              <a:gdLst/>
              <a:ahLst/>
              <a:cxnLst/>
              <a:rect l="l" t="t" r="r" b="b"/>
              <a:pathLst>
                <a:path w="55441" h="20036" extrusionOk="0">
                  <a:moveTo>
                    <a:pt x="0" y="20035"/>
                  </a:moveTo>
                  <a:lnTo>
                    <a:pt x="0" y="17982"/>
                  </a:lnTo>
                  <a:lnTo>
                    <a:pt x="6526" y="17184"/>
                  </a:lnTo>
                  <a:lnTo>
                    <a:pt x="11030" y="1"/>
                  </a:lnTo>
                  <a:lnTo>
                    <a:pt x="44410" y="1"/>
                  </a:lnTo>
                  <a:lnTo>
                    <a:pt x="48911" y="17184"/>
                  </a:lnTo>
                  <a:lnTo>
                    <a:pt x="55441" y="17982"/>
                  </a:lnTo>
                  <a:lnTo>
                    <a:pt x="55441" y="200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6"/>
            <p:cNvSpPr/>
            <p:nvPr/>
          </p:nvSpPr>
          <p:spPr>
            <a:xfrm>
              <a:off x="4651712" y="952251"/>
              <a:ext cx="3410321" cy="2065402"/>
            </a:xfrm>
            <a:custGeom>
              <a:avLst/>
              <a:gdLst/>
              <a:ahLst/>
              <a:cxnLst/>
              <a:rect l="l" t="t" r="r" b="b"/>
              <a:pathLst>
                <a:path w="165389" h="100165" extrusionOk="0">
                  <a:moveTo>
                    <a:pt x="1" y="100165"/>
                  </a:moveTo>
                  <a:lnTo>
                    <a:pt x="1" y="3726"/>
                  </a:lnTo>
                  <a:cubicBezTo>
                    <a:pt x="1" y="1669"/>
                    <a:pt x="1670" y="0"/>
                    <a:pt x="3728" y="0"/>
                  </a:cubicBezTo>
                  <a:lnTo>
                    <a:pt x="161661" y="0"/>
                  </a:lnTo>
                  <a:cubicBezTo>
                    <a:pt x="163721" y="0"/>
                    <a:pt x="165388" y="1669"/>
                    <a:pt x="165388" y="3726"/>
                  </a:cubicBezTo>
                  <a:lnTo>
                    <a:pt x="165388" y="1001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6"/>
            <p:cNvSpPr/>
            <p:nvPr/>
          </p:nvSpPr>
          <p:spPr>
            <a:xfrm>
              <a:off x="4651713" y="2923189"/>
              <a:ext cx="3410321" cy="401835"/>
            </a:xfrm>
            <a:custGeom>
              <a:avLst/>
              <a:gdLst/>
              <a:ahLst/>
              <a:cxnLst/>
              <a:rect l="l" t="t" r="r" b="b"/>
              <a:pathLst>
                <a:path w="165389" h="14909" extrusionOk="0">
                  <a:moveTo>
                    <a:pt x="161661" y="14908"/>
                  </a:moveTo>
                  <a:lnTo>
                    <a:pt x="3728" y="14908"/>
                  </a:lnTo>
                  <a:cubicBezTo>
                    <a:pt x="1670" y="14908"/>
                    <a:pt x="1" y="13241"/>
                    <a:pt x="1" y="11182"/>
                  </a:cubicBezTo>
                  <a:lnTo>
                    <a:pt x="1" y="1"/>
                  </a:lnTo>
                  <a:lnTo>
                    <a:pt x="165388" y="1"/>
                  </a:lnTo>
                  <a:lnTo>
                    <a:pt x="165388" y="11182"/>
                  </a:lnTo>
                  <a:cubicBezTo>
                    <a:pt x="165388" y="13241"/>
                    <a:pt x="163719" y="14908"/>
                    <a:pt x="161661" y="149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780" name="Picture 4" descr="Commercial Office Space Sandyford l Serviced offices Sandyfo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758" y="1513336"/>
            <a:ext cx="3126835" cy="2084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oogle Shape;126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40" y="594155"/>
            <a:ext cx="1501459" cy="1485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632" name="Google Shape;63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47115">
            <a:off x="1815559" y="-237557"/>
            <a:ext cx="1259473" cy="231753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bdĺžnik 13"/>
          <p:cNvSpPr/>
          <p:nvPr/>
        </p:nvSpPr>
        <p:spPr>
          <a:xfrm rot="20804915">
            <a:off x="1461338" y="636461"/>
            <a:ext cx="17067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Satisfy" charset="0"/>
              </a:rPr>
              <a:t>51 Bracken Road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"/>
          <p:cNvSpPr/>
          <p:nvPr/>
        </p:nvSpPr>
        <p:spPr>
          <a:xfrm rot="870868">
            <a:off x="4752615" y="731022"/>
            <a:ext cx="2528085" cy="266320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Zástupný symbol obrázka 12" descr="image0 (2).jpeg"/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10553" b="10553"/>
          <a:stretch>
            <a:fillRect/>
          </a:stretch>
        </p:blipFill>
        <p:spPr/>
      </p:pic>
      <p:sp>
        <p:nvSpPr>
          <p:cNvPr id="327" name="Google Shape;327;p41"/>
          <p:cNvSpPr txBox="1">
            <a:spLocks noGrp="1"/>
          </p:cNvSpPr>
          <p:nvPr>
            <p:ph type="title"/>
          </p:nvPr>
        </p:nvSpPr>
        <p:spPr>
          <a:xfrm>
            <a:off x="175847" y="0"/>
            <a:ext cx="4586068" cy="97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dirty="0" smtClean="0"/>
              <a:t>My </a:t>
            </a:r>
            <a:r>
              <a:rPr lang="sk-SK" sz="2800" dirty="0" err="1" smtClean="0"/>
              <a:t>activities</a:t>
            </a:r>
            <a:r>
              <a:rPr lang="sk-SK" sz="2800" dirty="0" smtClean="0"/>
              <a:t> and </a:t>
            </a:r>
            <a:r>
              <a:rPr lang="sk-SK" sz="2800" dirty="0" err="1" smtClean="0"/>
              <a:t>responsibilities</a:t>
            </a:r>
            <a:endParaRPr sz="2800"/>
          </a:p>
        </p:txBody>
      </p:sp>
      <p:sp>
        <p:nvSpPr>
          <p:cNvPr id="329" name="Google Shape;329;p41"/>
          <p:cNvSpPr txBox="1">
            <a:spLocks noGrp="1"/>
          </p:cNvSpPr>
          <p:nvPr>
            <p:ph type="subTitle" idx="1"/>
          </p:nvPr>
        </p:nvSpPr>
        <p:spPr>
          <a:xfrm>
            <a:off x="147711" y="916301"/>
            <a:ext cx="4740811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I was placed at reception where I took care about the post which was my the main task, then I was </a:t>
            </a:r>
            <a:r>
              <a:rPr lang="sk-SK" sz="1800" dirty="0" smtClean="0"/>
              <a:t>just</a:t>
            </a:r>
            <a:r>
              <a:rPr lang="en-US" sz="1800" dirty="0" smtClean="0"/>
              <a:t> checking the building, doing tasks I was told to, having small talks with users of the offices,...</a:t>
            </a:r>
            <a:endParaRPr lang="en-US" sz="1800" dirty="0"/>
          </a:p>
        </p:txBody>
      </p:sp>
      <p:sp>
        <p:nvSpPr>
          <p:cNvPr id="332" name="Google Shape;332;p41"/>
          <p:cNvSpPr/>
          <p:nvPr/>
        </p:nvSpPr>
        <p:spPr>
          <a:xfrm rot="-675179">
            <a:off x="6641206" y="1953161"/>
            <a:ext cx="2012388" cy="211976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4027">
            <a:off x="1685655" y="3665524"/>
            <a:ext cx="1874650" cy="15947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4" name="Zástupný symbol obrázka 13" descr="IMG20230411120932.JPG"/>
          <p:cNvPicPr>
            <a:picLocks noGrp="1" noChangeAspect="1"/>
          </p:cNvPicPr>
          <p:nvPr>
            <p:ph type="pic" idx="4"/>
          </p:nvPr>
        </p:nvPicPr>
        <p:blipFill>
          <a:blip r:embed="rId5"/>
          <a:srcRect l="23825" r="23825"/>
          <a:stretch>
            <a:fillRect/>
          </a:stretch>
        </p:blipFill>
        <p:spPr>
          <a:xfrm rot="-650620">
            <a:off x="6789959" y="2083141"/>
            <a:ext cx="1706267" cy="1832175"/>
          </a:xfrm>
        </p:spPr>
      </p:pic>
      <p:sp>
        <p:nvSpPr>
          <p:cNvPr id="15" name="Obdĺžnik 14"/>
          <p:cNvSpPr/>
          <p:nvPr/>
        </p:nvSpPr>
        <p:spPr>
          <a:xfrm>
            <a:off x="150920" y="2347524"/>
            <a:ext cx="3648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Satisfy" charset="0"/>
              </a:rPr>
              <a:t>Attitude of my supervisor</a:t>
            </a:r>
            <a:endParaRPr lang="en-US" sz="2800" dirty="0">
              <a:latin typeface="Satisfy" charset="0"/>
            </a:endParaRPr>
          </a:p>
        </p:txBody>
      </p:sp>
      <p:sp>
        <p:nvSpPr>
          <p:cNvPr id="17" name="Obdĺžnik 16"/>
          <p:cNvSpPr/>
          <p:nvPr/>
        </p:nvSpPr>
        <p:spPr>
          <a:xfrm>
            <a:off x="111192" y="2846926"/>
            <a:ext cx="519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andlee" charset="0"/>
              </a:rPr>
              <a:t>To be honest, I was so lucky to have Martina as my supervisor. She´s actually the walking definition of my vision of my future self. Friendly, always smiling, helpful, funny, hardworking and patient with me. There´s nothing I could reproach about.</a:t>
            </a:r>
            <a:endParaRPr lang="en-US" sz="1600" dirty="0">
              <a:latin typeface="Handlee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"/>
          <p:cNvSpPr txBox="1">
            <a:spLocks noGrp="1"/>
          </p:cNvSpPr>
          <p:nvPr>
            <p:ph type="title"/>
          </p:nvPr>
        </p:nvSpPr>
        <p:spPr>
          <a:xfrm>
            <a:off x="809376" y="72690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400" dirty="0" err="1" smtClean="0"/>
              <a:t>Skills</a:t>
            </a:r>
            <a:r>
              <a:rPr lang="sk-SK" sz="4400" dirty="0" smtClean="0"/>
              <a:t> </a:t>
            </a:r>
            <a:endParaRPr/>
          </a:p>
        </p:txBody>
      </p:sp>
      <p:sp>
        <p:nvSpPr>
          <p:cNvPr id="349" name="Google Shape;349;p43"/>
          <p:cNvSpPr txBox="1">
            <a:spLocks noGrp="1"/>
          </p:cNvSpPr>
          <p:nvPr>
            <p:ph type="body" idx="1"/>
          </p:nvPr>
        </p:nvSpPr>
        <p:spPr>
          <a:xfrm>
            <a:off x="720000" y="1375438"/>
            <a:ext cx="4313700" cy="21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sk-SK" dirty="0" smtClean="0">
                <a:solidFill>
                  <a:schemeClr val="dk1"/>
                </a:solidFill>
              </a:rPr>
              <a:t>I </a:t>
            </a:r>
            <a:r>
              <a:rPr lang="en-US" dirty="0" smtClean="0">
                <a:solidFill>
                  <a:schemeClr val="dk1"/>
                </a:solidFill>
              </a:rPr>
              <a:t>have learnt a lot but if I should choose the most useful </a:t>
            </a:r>
            <a:r>
              <a:rPr lang="sk-SK" dirty="0" err="1" smtClean="0">
                <a:solidFill>
                  <a:schemeClr val="dk1"/>
                </a:solidFill>
              </a:rPr>
              <a:t>ones</a:t>
            </a:r>
            <a:r>
              <a:rPr lang="en-US" dirty="0" smtClean="0">
                <a:solidFill>
                  <a:schemeClr val="dk1"/>
                </a:solidFill>
              </a:rPr>
              <a:t>, they would probably be:</a:t>
            </a: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dirty="0" smtClean="0">
                <a:solidFill>
                  <a:schemeClr val="dk1"/>
                </a:solidFill>
              </a:rPr>
              <a:t>Improvement of the communication</a:t>
            </a:r>
          </a:p>
          <a:p>
            <a:pPr lvl="0" indent="-330200">
              <a:buClr>
                <a:schemeClr val="dk1"/>
              </a:buClr>
              <a:buSzPts val="1600"/>
            </a:pPr>
            <a:r>
              <a:rPr lang="en-US" dirty="0" smtClean="0">
                <a:solidFill>
                  <a:schemeClr val="dk1"/>
                </a:solidFill>
              </a:rPr>
              <a:t>Knowledge about local mail system</a:t>
            </a:r>
          </a:p>
          <a:p>
            <a:pPr lvl="0" indent="-330200">
              <a:buClr>
                <a:schemeClr val="dk1"/>
              </a:buClr>
              <a:buSzPts val="1600"/>
            </a:pPr>
            <a:r>
              <a:rPr lang="en-US" dirty="0" smtClean="0">
                <a:solidFill>
                  <a:schemeClr val="dk1"/>
                </a:solidFill>
              </a:rPr>
              <a:t>Being flexible </a:t>
            </a:r>
          </a:p>
          <a:p>
            <a:pPr lvl="0" indent="-330200">
              <a:buClr>
                <a:schemeClr val="dk1"/>
              </a:buClr>
              <a:buSzPts val="1600"/>
            </a:pPr>
            <a:r>
              <a:rPr lang="en-US" dirty="0" smtClean="0">
                <a:solidFill>
                  <a:schemeClr val="dk1"/>
                </a:solidFill>
              </a:rPr>
              <a:t>Being more responsible</a:t>
            </a:r>
          </a:p>
        </p:txBody>
      </p:sp>
      <p:pic>
        <p:nvPicPr>
          <p:cNvPr id="350" name="Google Shape;35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85623">
            <a:off x="5679675" y="1960125"/>
            <a:ext cx="3305053" cy="21092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51" name="Google Shape;35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803" y="914475"/>
            <a:ext cx="2477261" cy="21881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52" name="Google Shape;35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74180" y="3921353"/>
            <a:ext cx="3248799" cy="2731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0" name="Zástupný symbol obrázka 9" descr="IMG_6342.jpg"/>
          <p:cNvPicPr>
            <a:picLocks noGrp="1" noChangeAspect="1"/>
          </p:cNvPicPr>
          <p:nvPr>
            <p:ph type="pic" idx="2"/>
          </p:nvPr>
        </p:nvPicPr>
        <p:blipFill>
          <a:blip r:embed="rId6"/>
          <a:srcRect l="32264" r="6708"/>
          <a:stretch>
            <a:fillRect/>
          </a:stretch>
        </p:blipFill>
        <p:spPr>
          <a:xfrm rot="5400000">
            <a:off x="5717015" y="976451"/>
            <a:ext cx="1684420" cy="2069090"/>
          </a:xfrm>
        </p:spPr>
      </p:pic>
      <p:pic>
        <p:nvPicPr>
          <p:cNvPr id="11" name="Google Shape;31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45101">
            <a:off x="7308325" y="2296607"/>
            <a:ext cx="1892426" cy="28576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4"/>
          <p:cNvSpPr txBox="1">
            <a:spLocks noGrp="1"/>
          </p:cNvSpPr>
          <p:nvPr>
            <p:ph type="title"/>
          </p:nvPr>
        </p:nvSpPr>
        <p:spPr>
          <a:xfrm>
            <a:off x="4367453" y="1310969"/>
            <a:ext cx="4487790" cy="12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 smtClean="0"/>
              <a:t>Contribution for my future career and study</a:t>
            </a:r>
            <a:endParaRPr/>
          </a:p>
        </p:txBody>
      </p:sp>
      <p:sp>
        <p:nvSpPr>
          <p:cNvPr id="611" name="Google Shape;611;p54"/>
          <p:cNvSpPr txBox="1">
            <a:spLocks noGrp="1"/>
          </p:cNvSpPr>
          <p:nvPr>
            <p:ph type="subTitle" idx="1"/>
          </p:nvPr>
        </p:nvSpPr>
        <p:spPr>
          <a:xfrm>
            <a:off x="4360578" y="2747997"/>
            <a:ext cx="42240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Being </a:t>
            </a:r>
            <a:r>
              <a:rPr lang="sk-SK" dirty="0" smtClean="0"/>
              <a:t>a </a:t>
            </a:r>
            <a:r>
              <a:rPr lang="en-US" dirty="0" smtClean="0"/>
              <a:t>part of the </a:t>
            </a:r>
            <a:r>
              <a:rPr lang="en-US" dirty="0" err="1" smtClean="0"/>
              <a:t>Workhub</a:t>
            </a:r>
            <a:r>
              <a:rPr lang="en-US" dirty="0" smtClean="0"/>
              <a:t> for 2 weeks had opened my eyes and broadened my horizons. I have an opened mind about working or studying abroad, trying new things and still challenging myself. Maybe it´s a bit shocking but </a:t>
            </a:r>
            <a:r>
              <a:rPr lang="sk-SK" dirty="0" smtClean="0"/>
              <a:t>I</a:t>
            </a:r>
            <a:r>
              <a:rPr lang="en-US" dirty="0" smtClean="0"/>
              <a:t> still don´t really know what I want to do in the future but I´m so sure that this experience will influence my whole life. </a:t>
            </a:r>
            <a:endParaRPr lang="en-US" dirty="0"/>
          </a:p>
        </p:txBody>
      </p:sp>
      <p:pic>
        <p:nvPicPr>
          <p:cNvPr id="612" name="Google Shape;61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40175" y="488942"/>
            <a:ext cx="1703075" cy="22372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613" name="Google Shape;61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2429">
            <a:off x="184012" y="936925"/>
            <a:ext cx="3215481" cy="34424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5" name="Zástupný symbol obrázka 14" descr="IMG_6596.jpg"/>
          <p:cNvPicPr>
            <a:picLocks noGrp="1" noChangeAspect="1"/>
          </p:cNvPicPr>
          <p:nvPr>
            <p:ph type="pic" idx="2"/>
          </p:nvPr>
        </p:nvPicPr>
        <p:blipFill>
          <a:blip r:embed="rId5"/>
          <a:srcRect l="17432" r="-1538"/>
          <a:stretch>
            <a:fillRect/>
          </a:stretch>
        </p:blipFill>
        <p:spPr>
          <a:xfrm rot="5123856">
            <a:off x="695752" y="1729654"/>
            <a:ext cx="2218967" cy="1979437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Diversity</a:t>
            </a:r>
            <a:endParaRPr/>
          </a:p>
        </p:txBody>
      </p:sp>
      <p:sp>
        <p:nvSpPr>
          <p:cNvPr id="575" name="Google Shape;575;p53"/>
          <p:cNvSpPr txBox="1"/>
          <p:nvPr/>
        </p:nvSpPr>
        <p:spPr>
          <a:xfrm>
            <a:off x="715100" y="1310925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300" dirty="0" err="1" smtClean="0">
                <a:solidFill>
                  <a:srgbClr val="3B342A"/>
                </a:solidFill>
                <a:latin typeface="Satisfy"/>
                <a:ea typeface="Satisfy"/>
                <a:cs typeface="Satisfy"/>
                <a:sym typeface="Satisfy"/>
              </a:rPr>
              <a:t>Food</a:t>
            </a:r>
            <a:endParaRPr sz="2300">
              <a:solidFill>
                <a:srgbClr val="3B342A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576" name="Google Shape;576;p53"/>
          <p:cNvSpPr txBox="1"/>
          <p:nvPr/>
        </p:nvSpPr>
        <p:spPr>
          <a:xfrm>
            <a:off x="720000" y="3949999"/>
            <a:ext cx="2336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It´s probably mix of more factors but I feel safer in Slovakia.</a:t>
            </a:r>
            <a:endParaRPr lang="en-US" sz="1600" dirty="0">
              <a:solidFill>
                <a:srgbClr val="3B342A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77" name="Google Shape;577;p53"/>
          <p:cNvSpPr txBox="1"/>
          <p:nvPr/>
        </p:nvSpPr>
        <p:spPr>
          <a:xfrm>
            <a:off x="6092499" y="3949999"/>
            <a:ext cx="2460657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They are so much higher comparing </a:t>
            </a:r>
            <a:r>
              <a:rPr lang="sk-SK" sz="1600" dirty="0" err="1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them</a:t>
            </a:r>
            <a:r>
              <a:rPr lang="sk-SK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lang="en-US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with the Slovak ones.</a:t>
            </a:r>
            <a:endParaRPr lang="en-US" sz="1600" dirty="0">
              <a:solidFill>
                <a:srgbClr val="3B342A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78" name="Google Shape;578;p53"/>
          <p:cNvSpPr txBox="1"/>
          <p:nvPr/>
        </p:nvSpPr>
        <p:spPr>
          <a:xfrm>
            <a:off x="720000" y="1660801"/>
            <a:ext cx="2466332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Fast food was on daily menu and they salt less</a:t>
            </a:r>
            <a:r>
              <a:rPr lang="sk-SK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lang="sk-SK" sz="1600" dirty="0" err="1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than</a:t>
            </a:r>
            <a:r>
              <a:rPr lang="sk-SK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lang="sk-SK" sz="1600" dirty="0" err="1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we</a:t>
            </a:r>
            <a:r>
              <a:rPr lang="sk-SK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 do.</a:t>
            </a:r>
            <a:endParaRPr lang="en-US" sz="1600" dirty="0">
              <a:solidFill>
                <a:srgbClr val="3B342A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79" name="Google Shape;579;p53"/>
          <p:cNvSpPr txBox="1"/>
          <p:nvPr/>
        </p:nvSpPr>
        <p:spPr>
          <a:xfrm>
            <a:off x="715100" y="3539300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300" dirty="0" err="1" smtClean="0">
                <a:solidFill>
                  <a:srgbClr val="3B342A"/>
                </a:solidFill>
                <a:latin typeface="Satisfy"/>
                <a:ea typeface="Satisfy"/>
                <a:cs typeface="Satisfy"/>
                <a:sym typeface="Satisfy"/>
              </a:rPr>
              <a:t>Danger</a:t>
            </a:r>
            <a:endParaRPr sz="2300">
              <a:solidFill>
                <a:srgbClr val="3B342A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580" name="Google Shape;580;p53"/>
          <p:cNvSpPr txBox="1"/>
          <p:nvPr/>
        </p:nvSpPr>
        <p:spPr>
          <a:xfrm>
            <a:off x="715100" y="242283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300" dirty="0" err="1" smtClean="0">
                <a:solidFill>
                  <a:srgbClr val="3B342A"/>
                </a:solidFill>
                <a:latin typeface="Satisfy"/>
                <a:ea typeface="Satisfy"/>
                <a:cs typeface="Satisfy"/>
                <a:sym typeface="Satisfy"/>
              </a:rPr>
              <a:t>Multiculture</a:t>
            </a:r>
            <a:endParaRPr sz="2300">
              <a:solidFill>
                <a:srgbClr val="3B342A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581" name="Google Shape;581;p53"/>
          <p:cNvSpPr txBox="1"/>
          <p:nvPr/>
        </p:nvSpPr>
        <p:spPr>
          <a:xfrm>
            <a:off x="6090050" y="1310925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300" dirty="0" err="1" smtClean="0">
                <a:solidFill>
                  <a:srgbClr val="3B342A"/>
                </a:solidFill>
                <a:latin typeface="Satisfy"/>
                <a:ea typeface="Satisfy"/>
                <a:cs typeface="Satisfy"/>
                <a:sym typeface="Satisfy"/>
              </a:rPr>
              <a:t>People</a:t>
            </a:r>
            <a:endParaRPr sz="2300">
              <a:solidFill>
                <a:srgbClr val="3B342A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582" name="Google Shape;582;p53"/>
          <p:cNvSpPr txBox="1"/>
          <p:nvPr/>
        </p:nvSpPr>
        <p:spPr>
          <a:xfrm>
            <a:off x="715100" y="2828984"/>
            <a:ext cx="2336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Dublin is so much more multicultural.</a:t>
            </a:r>
            <a:endParaRPr lang="en-US" sz="1600" dirty="0">
              <a:solidFill>
                <a:srgbClr val="3B342A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83" name="Google Shape;583;p53"/>
          <p:cNvSpPr txBox="1"/>
          <p:nvPr/>
        </p:nvSpPr>
        <p:spPr>
          <a:xfrm>
            <a:off x="6085150" y="1717071"/>
            <a:ext cx="2336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Everybody is smiling and so kind, even though they don´t know each other.</a:t>
            </a:r>
            <a:endParaRPr lang="en-US" sz="1600" dirty="0">
              <a:solidFill>
                <a:srgbClr val="3B342A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84" name="Google Shape;584;p53"/>
          <p:cNvSpPr txBox="1"/>
          <p:nvPr/>
        </p:nvSpPr>
        <p:spPr>
          <a:xfrm>
            <a:off x="6101667" y="2854638"/>
            <a:ext cx="2336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3B342A"/>
                </a:solidFill>
                <a:latin typeface="Handlee"/>
                <a:ea typeface="Handlee"/>
                <a:cs typeface="Handlee"/>
                <a:sym typeface="Handlee"/>
              </a:rPr>
              <a:t>It´s so much easier and faster than in Slovakia.</a:t>
            </a:r>
            <a:endParaRPr lang="en-US" sz="1600" dirty="0">
              <a:solidFill>
                <a:srgbClr val="3B342A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85" name="Google Shape;585;p53"/>
          <p:cNvSpPr txBox="1"/>
          <p:nvPr/>
        </p:nvSpPr>
        <p:spPr>
          <a:xfrm>
            <a:off x="6092500" y="3539300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300" dirty="0" err="1" smtClean="0">
                <a:solidFill>
                  <a:srgbClr val="3B342A"/>
                </a:solidFill>
                <a:latin typeface="Satisfy"/>
                <a:ea typeface="Satisfy"/>
                <a:cs typeface="Satisfy"/>
                <a:sym typeface="Satisfy"/>
              </a:rPr>
              <a:t>Prices</a:t>
            </a:r>
            <a:endParaRPr sz="2300">
              <a:solidFill>
                <a:srgbClr val="3B342A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586" name="Google Shape;586;p53"/>
          <p:cNvSpPr txBox="1"/>
          <p:nvPr/>
        </p:nvSpPr>
        <p:spPr>
          <a:xfrm>
            <a:off x="6113601" y="2535381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300" dirty="0" smtClean="0">
                <a:solidFill>
                  <a:srgbClr val="3B342A"/>
                </a:solidFill>
                <a:latin typeface="Satisfy"/>
                <a:ea typeface="Satisfy"/>
                <a:cs typeface="Satisfy"/>
                <a:sym typeface="Satisfy"/>
              </a:rPr>
              <a:t>Transport</a:t>
            </a:r>
            <a:endParaRPr sz="2300">
              <a:solidFill>
                <a:srgbClr val="3B342A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587" name="Google Shape;587;p53"/>
          <p:cNvSpPr/>
          <p:nvPr/>
        </p:nvSpPr>
        <p:spPr>
          <a:xfrm>
            <a:off x="3729950" y="1995125"/>
            <a:ext cx="1689000" cy="1689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53"/>
          <p:cNvSpPr/>
          <p:nvPr/>
        </p:nvSpPr>
        <p:spPr>
          <a:xfrm>
            <a:off x="3923000" y="2144350"/>
            <a:ext cx="152700" cy="152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53"/>
          <p:cNvSpPr/>
          <p:nvPr/>
        </p:nvSpPr>
        <p:spPr>
          <a:xfrm>
            <a:off x="5056150" y="2144350"/>
            <a:ext cx="152700" cy="152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53"/>
          <p:cNvSpPr/>
          <p:nvPr/>
        </p:nvSpPr>
        <p:spPr>
          <a:xfrm>
            <a:off x="3926625" y="3376125"/>
            <a:ext cx="152700" cy="152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53"/>
          <p:cNvSpPr/>
          <p:nvPr/>
        </p:nvSpPr>
        <p:spPr>
          <a:xfrm>
            <a:off x="5059775" y="3376125"/>
            <a:ext cx="152700" cy="152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53"/>
          <p:cNvSpPr/>
          <p:nvPr/>
        </p:nvSpPr>
        <p:spPr>
          <a:xfrm>
            <a:off x="3661125" y="2763275"/>
            <a:ext cx="152700" cy="152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53"/>
          <p:cNvSpPr/>
          <p:nvPr/>
        </p:nvSpPr>
        <p:spPr>
          <a:xfrm>
            <a:off x="5339150" y="2763275"/>
            <a:ext cx="152700" cy="152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4" name="Google Shape;594;p53"/>
          <p:cNvCxnSpPr>
            <a:stCxn id="575" idx="3"/>
            <a:endCxn id="588" idx="1"/>
          </p:cNvCxnSpPr>
          <p:nvPr/>
        </p:nvCxnSpPr>
        <p:spPr>
          <a:xfrm>
            <a:off x="3051500" y="1553325"/>
            <a:ext cx="894000" cy="6135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5" name="Google Shape;595;p53"/>
          <p:cNvCxnSpPr>
            <a:stCxn id="580" idx="3"/>
            <a:endCxn id="592" idx="2"/>
          </p:cNvCxnSpPr>
          <p:nvPr/>
        </p:nvCxnSpPr>
        <p:spPr>
          <a:xfrm>
            <a:off x="3051500" y="2665238"/>
            <a:ext cx="609600" cy="174300"/>
          </a:xfrm>
          <a:prstGeom prst="bentConnector3">
            <a:avLst>
              <a:gd name="adj1" fmla="val 5000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6" name="Google Shape;596;p53"/>
          <p:cNvCxnSpPr>
            <a:stCxn id="579" idx="3"/>
            <a:endCxn id="590" idx="3"/>
          </p:cNvCxnSpPr>
          <p:nvPr/>
        </p:nvCxnSpPr>
        <p:spPr>
          <a:xfrm rot="10800000" flipH="1">
            <a:off x="3051500" y="3506600"/>
            <a:ext cx="897600" cy="2751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7" name="Google Shape;597;p53"/>
          <p:cNvCxnSpPr>
            <a:stCxn id="581" idx="1"/>
            <a:endCxn id="589" idx="0"/>
          </p:cNvCxnSpPr>
          <p:nvPr/>
        </p:nvCxnSpPr>
        <p:spPr>
          <a:xfrm flipH="1">
            <a:off x="5132450" y="1553325"/>
            <a:ext cx="957600" cy="5910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8" name="Google Shape;598;p53"/>
          <p:cNvCxnSpPr>
            <a:stCxn id="585" idx="1"/>
            <a:endCxn id="591" idx="4"/>
          </p:cNvCxnSpPr>
          <p:nvPr/>
        </p:nvCxnSpPr>
        <p:spPr>
          <a:xfrm rot="10800000">
            <a:off x="5136100" y="3528800"/>
            <a:ext cx="956400" cy="2529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9" name="Google Shape;599;p53"/>
          <p:cNvCxnSpPr>
            <a:stCxn id="586" idx="1"/>
            <a:endCxn id="593" idx="6"/>
          </p:cNvCxnSpPr>
          <p:nvPr/>
        </p:nvCxnSpPr>
        <p:spPr>
          <a:xfrm rot="10800000" flipV="1">
            <a:off x="5491851" y="2777781"/>
            <a:ext cx="621751" cy="6184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922" name="Picture 2" descr="Slovensko-slepá mapa pohoria a nížin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1493" y="2111944"/>
            <a:ext cx="1014583" cy="676389"/>
          </a:xfrm>
          <a:prstGeom prst="rect">
            <a:avLst/>
          </a:prstGeom>
          <a:noFill/>
        </p:spPr>
      </p:pic>
      <p:pic>
        <p:nvPicPr>
          <p:cNvPr id="81932" name="Picture 12" descr="Vector Maps of Ireland | Free Vector Maps"/>
          <p:cNvPicPr>
            <a:picLocks noChangeAspect="1" noChangeArrowheads="1"/>
          </p:cNvPicPr>
          <p:nvPr/>
        </p:nvPicPr>
        <p:blipFill>
          <a:blip r:embed="rId4"/>
          <a:srcRect r="16109" b="66"/>
          <a:stretch>
            <a:fillRect/>
          </a:stretch>
        </p:blipFill>
        <p:spPr bwMode="auto">
          <a:xfrm>
            <a:off x="3790888" y="2532183"/>
            <a:ext cx="1336786" cy="119431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7"/>
          <p:cNvSpPr txBox="1">
            <a:spLocks noGrp="1"/>
          </p:cNvSpPr>
          <p:nvPr>
            <p:ph type="subTitle" idx="7"/>
          </p:nvPr>
        </p:nvSpPr>
        <p:spPr>
          <a:xfrm>
            <a:off x="715100" y="1662975"/>
            <a:ext cx="2336400" cy="5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Don´t</a:t>
            </a:r>
            <a:r>
              <a:rPr lang="sk-SK" dirty="0" smtClean="0"/>
              <a:t> </a:t>
            </a:r>
            <a:r>
              <a:rPr lang="sk-SK" dirty="0" err="1" smtClean="0"/>
              <a:t>worry</a:t>
            </a:r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4"/>
          </p:nvPr>
        </p:nvSpPr>
        <p:spPr>
          <a:xfrm>
            <a:off x="715100" y="3686349"/>
            <a:ext cx="23364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Dublin is a really big city so the Google Maps are</a:t>
            </a:r>
            <a:r>
              <a:rPr lang="sk-SK" dirty="0" smtClean="0"/>
              <a:t> a</a:t>
            </a:r>
            <a:r>
              <a:rPr lang="en-US" dirty="0" smtClean="0"/>
              <a:t> must</a:t>
            </a:r>
            <a:r>
              <a:rPr lang="sk-SK" dirty="0" smtClean="0"/>
              <a:t>-</a:t>
            </a:r>
            <a:r>
              <a:rPr lang="en-US" dirty="0" smtClean="0"/>
              <a:t>have... But because of them you can run out of</a:t>
            </a:r>
            <a:r>
              <a:rPr lang="sk-SK" smtClean="0"/>
              <a:t> </a:t>
            </a:r>
            <a:r>
              <a:rPr lang="en-US" smtClean="0"/>
              <a:t> </a:t>
            </a:r>
            <a:r>
              <a:rPr lang="en-US" dirty="0" smtClean="0"/>
              <a:t>battery very easily.</a:t>
            </a:r>
            <a:endParaRPr lang="en-US" dirty="0"/>
          </a:p>
        </p:txBody>
      </p:sp>
      <p:sp>
        <p:nvSpPr>
          <p:cNvPr id="449" name="Google Shape;449;p47"/>
          <p:cNvSpPr txBox="1">
            <a:spLocks noGrp="1"/>
          </p:cNvSpPr>
          <p:nvPr>
            <p:ph type="subTitle" idx="5"/>
          </p:nvPr>
        </p:nvSpPr>
        <p:spPr>
          <a:xfrm>
            <a:off x="3403800" y="3686349"/>
            <a:ext cx="23364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Time flies, so spend your days in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en-US" dirty="0" smtClean="0"/>
              <a:t>center, discover, visit historical places, have a good coffee, sing in the streets,...</a:t>
            </a:r>
            <a:endParaRPr lang="en-US" dirty="0"/>
          </a:p>
        </p:txBody>
      </p:sp>
      <p:sp>
        <p:nvSpPr>
          <p:cNvPr id="450" name="Google Shape;450;p47"/>
          <p:cNvSpPr txBox="1">
            <a:spLocks noGrp="1"/>
          </p:cNvSpPr>
          <p:nvPr>
            <p:ph type="subTitle" idx="1"/>
          </p:nvPr>
        </p:nvSpPr>
        <p:spPr>
          <a:xfrm>
            <a:off x="729168" y="2084615"/>
            <a:ext cx="23364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There´s nothing to worry about because the ADC College will take care </a:t>
            </a:r>
            <a:r>
              <a:rPr lang="sk-SK" dirty="0" err="1" smtClean="0"/>
              <a:t>of</a:t>
            </a:r>
            <a:r>
              <a:rPr lang="en-US" dirty="0" smtClean="0"/>
              <a:t> everything</a:t>
            </a:r>
            <a:r>
              <a:rPr lang="sk-SK" dirty="0" smtClean="0"/>
              <a:t>.</a:t>
            </a:r>
            <a:endParaRPr/>
          </a:p>
        </p:txBody>
      </p:sp>
      <p:sp>
        <p:nvSpPr>
          <p:cNvPr id="451" name="Google Shape;451;p47"/>
          <p:cNvSpPr txBox="1">
            <a:spLocks noGrp="1"/>
          </p:cNvSpPr>
          <p:nvPr>
            <p:ph type="subTitle" idx="13"/>
          </p:nvPr>
        </p:nvSpPr>
        <p:spPr>
          <a:xfrm>
            <a:off x="715100" y="3175775"/>
            <a:ext cx="2336400" cy="5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Have</a:t>
            </a:r>
            <a:r>
              <a:rPr lang="sk-SK" dirty="0" smtClean="0"/>
              <a:t> </a:t>
            </a:r>
            <a:r>
              <a:rPr lang="sk-SK" dirty="0" err="1" smtClean="0"/>
              <a:t>powerbank</a:t>
            </a:r>
            <a:endParaRPr/>
          </a:p>
        </p:txBody>
      </p:sp>
      <p:sp>
        <p:nvSpPr>
          <p:cNvPr id="452" name="Google Shape;452;p47"/>
          <p:cNvSpPr txBox="1">
            <a:spLocks noGrp="1"/>
          </p:cNvSpPr>
          <p:nvPr>
            <p:ph type="title"/>
          </p:nvPr>
        </p:nvSpPr>
        <p:spPr>
          <a:xfrm>
            <a:off x="663728" y="663074"/>
            <a:ext cx="81918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/>
              <a:t>The message for future students in mobility:</a:t>
            </a:r>
            <a:endParaRPr/>
          </a:p>
        </p:txBody>
      </p:sp>
      <p:sp>
        <p:nvSpPr>
          <p:cNvPr id="453" name="Google Shape;453;p47"/>
          <p:cNvSpPr txBox="1">
            <a:spLocks noGrp="1"/>
          </p:cNvSpPr>
          <p:nvPr>
            <p:ph type="subTitle" idx="8"/>
          </p:nvPr>
        </p:nvSpPr>
        <p:spPr>
          <a:xfrm>
            <a:off x="3193366" y="1662975"/>
            <a:ext cx="2919046" cy="5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Don´t</a:t>
            </a:r>
            <a:r>
              <a:rPr lang="sk-SK" dirty="0" smtClean="0"/>
              <a:t> </a:t>
            </a:r>
            <a:r>
              <a:rPr lang="sk-SK" dirty="0" err="1" smtClean="0"/>
              <a:t>forget</a:t>
            </a:r>
            <a:r>
              <a:rPr lang="sk-SK" dirty="0" smtClean="0"/>
              <a:t> </a:t>
            </a:r>
            <a:r>
              <a:rPr lang="sk-SK" dirty="0" err="1" smtClean="0"/>
              <a:t>your</a:t>
            </a:r>
            <a:r>
              <a:rPr lang="sk-SK" dirty="0" smtClean="0"/>
              <a:t> </a:t>
            </a:r>
            <a:r>
              <a:rPr lang="sk-SK" dirty="0" err="1" smtClean="0"/>
              <a:t>smile</a:t>
            </a:r>
            <a:endParaRPr/>
          </a:p>
        </p:txBody>
      </p:sp>
      <p:sp>
        <p:nvSpPr>
          <p:cNvPr id="454" name="Google Shape;454;p47"/>
          <p:cNvSpPr txBox="1">
            <a:spLocks noGrp="1"/>
          </p:cNvSpPr>
          <p:nvPr>
            <p:ph type="subTitle" idx="9"/>
          </p:nvPr>
        </p:nvSpPr>
        <p:spPr>
          <a:xfrm>
            <a:off x="6092500" y="1662975"/>
            <a:ext cx="2336400" cy="5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Try</a:t>
            </a:r>
            <a:r>
              <a:rPr lang="sk-SK" dirty="0" smtClean="0"/>
              <a:t> new </a:t>
            </a:r>
            <a:r>
              <a:rPr lang="sk-SK" dirty="0" err="1" smtClean="0"/>
              <a:t>things</a:t>
            </a:r>
            <a:endParaRPr/>
          </a:p>
        </p:txBody>
      </p:sp>
      <p:sp>
        <p:nvSpPr>
          <p:cNvPr id="455" name="Google Shape;455;p47"/>
          <p:cNvSpPr txBox="1">
            <a:spLocks noGrp="1"/>
          </p:cNvSpPr>
          <p:nvPr>
            <p:ph type="subTitle" idx="2"/>
          </p:nvPr>
        </p:nvSpPr>
        <p:spPr>
          <a:xfrm>
            <a:off x="3403800" y="2169022"/>
            <a:ext cx="2560902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Being</a:t>
            </a:r>
            <a:r>
              <a:rPr lang="sk-SK" dirty="0" smtClean="0"/>
              <a:t> </a:t>
            </a:r>
            <a:r>
              <a:rPr lang="sk-SK" dirty="0" err="1" smtClean="0"/>
              <a:t>positive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 just a big +!</a:t>
            </a:r>
            <a:endParaRPr/>
          </a:p>
        </p:txBody>
      </p:sp>
      <p:sp>
        <p:nvSpPr>
          <p:cNvPr id="456" name="Google Shape;456;p47"/>
          <p:cNvSpPr txBox="1">
            <a:spLocks noGrp="1"/>
          </p:cNvSpPr>
          <p:nvPr>
            <p:ph type="subTitle" idx="3"/>
          </p:nvPr>
        </p:nvSpPr>
        <p:spPr>
          <a:xfrm>
            <a:off x="6092500" y="2169022"/>
            <a:ext cx="23364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Don´t be afraid of unknown because you only live once... So make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en-US" dirty="0" smtClean="0"/>
              <a:t>unforgettable memories!</a:t>
            </a:r>
            <a:endParaRPr lang="en-US" dirty="0"/>
          </a:p>
        </p:txBody>
      </p:sp>
      <p:sp>
        <p:nvSpPr>
          <p:cNvPr id="457" name="Google Shape;457;p47"/>
          <p:cNvSpPr txBox="1">
            <a:spLocks noGrp="1"/>
          </p:cNvSpPr>
          <p:nvPr>
            <p:ph type="subTitle" idx="6"/>
          </p:nvPr>
        </p:nvSpPr>
        <p:spPr>
          <a:xfrm>
            <a:off x="6092500" y="3686349"/>
            <a:ext cx="23364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Dublin is a city full of pubs where it lives at nights... They include the unique atmosphere you can find only </a:t>
            </a:r>
            <a:r>
              <a:rPr lang="sk-SK" dirty="0" smtClean="0"/>
              <a:t>in </a:t>
            </a:r>
            <a:r>
              <a:rPr lang="en-US" dirty="0" smtClean="0"/>
              <a:t>there!</a:t>
            </a:r>
            <a:endParaRPr lang="en-US" dirty="0"/>
          </a:p>
        </p:txBody>
      </p:sp>
      <p:sp>
        <p:nvSpPr>
          <p:cNvPr id="458" name="Google Shape;458;p47"/>
          <p:cNvSpPr txBox="1">
            <a:spLocks noGrp="1"/>
          </p:cNvSpPr>
          <p:nvPr>
            <p:ph type="subTitle" idx="14"/>
          </p:nvPr>
        </p:nvSpPr>
        <p:spPr>
          <a:xfrm>
            <a:off x="3200400" y="3175775"/>
            <a:ext cx="2743200" cy="5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Don´t</a:t>
            </a:r>
            <a:r>
              <a:rPr lang="sk-SK" dirty="0" smtClean="0"/>
              <a:t> </a:t>
            </a:r>
            <a:r>
              <a:rPr lang="sk-SK" dirty="0" err="1" smtClean="0"/>
              <a:t>waste</a:t>
            </a:r>
            <a:r>
              <a:rPr lang="sk-SK" dirty="0" smtClean="0"/>
              <a:t> </a:t>
            </a:r>
            <a:r>
              <a:rPr lang="sk-SK" dirty="0" err="1" smtClean="0"/>
              <a:t>your</a:t>
            </a:r>
            <a:r>
              <a:rPr lang="sk-SK" dirty="0" smtClean="0"/>
              <a:t> </a:t>
            </a:r>
            <a:r>
              <a:rPr lang="sk-SK" dirty="0" err="1" smtClean="0"/>
              <a:t>time</a:t>
            </a:r>
            <a:endParaRPr/>
          </a:p>
        </p:txBody>
      </p:sp>
      <p:sp>
        <p:nvSpPr>
          <p:cNvPr id="459" name="Google Shape;459;p47"/>
          <p:cNvSpPr txBox="1">
            <a:spLocks noGrp="1"/>
          </p:cNvSpPr>
          <p:nvPr>
            <p:ph type="subTitle" idx="15"/>
          </p:nvPr>
        </p:nvSpPr>
        <p:spPr>
          <a:xfrm>
            <a:off x="6092500" y="3175775"/>
            <a:ext cx="2336400" cy="5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 smtClean="0"/>
              <a:t>Enjoy</a:t>
            </a:r>
            <a:r>
              <a:rPr lang="sk-SK" dirty="0" smtClean="0"/>
              <a:t> </a:t>
            </a:r>
            <a:r>
              <a:rPr lang="sk-SK" dirty="0" err="1" smtClean="0"/>
              <a:t>nights</a:t>
            </a:r>
            <a:endParaRPr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/>
              <a:t>Why would</a:t>
            </a:r>
            <a:r>
              <a:rPr lang="sk-SK" dirty="0" smtClean="0"/>
              <a:t> I</a:t>
            </a:r>
            <a:r>
              <a:rPr lang="en-US" dirty="0" smtClean="0"/>
              <a:t> recommend this work experience for other students?</a:t>
            </a:r>
            <a:endParaRPr/>
          </a:p>
        </p:txBody>
      </p:sp>
      <p:sp>
        <p:nvSpPr>
          <p:cNvPr id="341" name="Google Shape;341;p42"/>
          <p:cNvSpPr txBox="1">
            <a:spLocks noGrp="1"/>
          </p:cNvSpPr>
          <p:nvPr>
            <p:ph type="subTitle" idx="1"/>
          </p:nvPr>
        </p:nvSpPr>
        <p:spPr>
          <a:xfrm>
            <a:off x="715100" y="1461950"/>
            <a:ext cx="3144000" cy="31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If you have something in common with me (you like travelling, meeting new people, discovering, trying new things, you´re not afraid of unknown, responsible,...) then I would recommend you trying this </a:t>
            </a:r>
            <a:r>
              <a:rPr lang="en-US" dirty="0" err="1" smtClean="0"/>
              <a:t>programme</a:t>
            </a:r>
            <a:r>
              <a:rPr lang="en-US" dirty="0" smtClean="0"/>
              <a:t> – you won´t regret. It gave me new contacts, I´ve learnt new things, tried new things, visited new places and made the memories I´ll tell my children once about. </a:t>
            </a:r>
            <a:endParaRPr lang="en-US" dirty="0"/>
          </a:p>
        </p:txBody>
      </p:sp>
      <p:sp>
        <p:nvSpPr>
          <p:cNvPr id="342" name="Google Shape;342;p42"/>
          <p:cNvSpPr txBox="1">
            <a:spLocks noGrp="1"/>
          </p:cNvSpPr>
          <p:nvPr>
            <p:ph type="subTitle" idx="2"/>
          </p:nvPr>
        </p:nvSpPr>
        <p:spPr>
          <a:xfrm>
            <a:off x="4200913" y="1497118"/>
            <a:ext cx="3144000" cy="31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 smtClean="0"/>
              <a:t>What I also really enjoyed was that I was „fighting for myself“. By that I mean that I was responsible for my actions – just me, myself and I </a:t>
            </a:r>
            <a:r>
              <a:rPr lang="en-US" dirty="0" smtClean="0">
                <a:sym typeface="Wingdings" pitchFamily="2" charset="2"/>
              </a:rPr>
              <a:t>. It was really one of the best experiences I´ve ever went through. What´s also great is that you don´t have to pay for</a:t>
            </a:r>
            <a:r>
              <a:rPr lang="sk-SK" dirty="0" smtClean="0">
                <a:sym typeface="Wingdings" pitchFamily="2" charset="2"/>
              </a:rPr>
              <a:t> </a:t>
            </a:r>
            <a:r>
              <a:rPr lang="sk-SK" dirty="0" err="1" smtClean="0">
                <a:sym typeface="Wingdings" pitchFamily="2" charset="2"/>
              </a:rPr>
              <a:t>it</a:t>
            </a:r>
            <a:r>
              <a:rPr lang="sk-SK" dirty="0" smtClean="0">
                <a:sym typeface="Wingdings" pitchFamily="2" charset="2"/>
              </a:rPr>
              <a:t>. </a:t>
            </a:r>
            <a:r>
              <a:rPr lang="en-US" dirty="0" smtClean="0">
                <a:sym typeface="Wingdings" pitchFamily="2" charset="2"/>
              </a:rPr>
              <a:t>If you are a student then I don´t know what you´re</a:t>
            </a:r>
            <a:r>
              <a:rPr lang="sk-SK" dirty="0" smtClean="0">
                <a:sym typeface="Wingdings" pitchFamily="2" charset="2"/>
              </a:rPr>
              <a:t> </a:t>
            </a:r>
            <a:r>
              <a:rPr lang="sk-SK" dirty="0" err="1" smtClean="0">
                <a:sym typeface="Wingdings" pitchFamily="2" charset="2"/>
              </a:rPr>
              <a:t>still</a:t>
            </a:r>
            <a:r>
              <a:rPr lang="en-US" dirty="0" smtClean="0">
                <a:sym typeface="Wingdings" pitchFamily="2" charset="2"/>
              </a:rPr>
              <a:t> waiting for... Pack your things and go!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43" name="Google Shape;34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83281">
            <a:off x="7340225" y="1400153"/>
            <a:ext cx="1653176" cy="21220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eam Paper Scrapbook - South Korea Travel Planning by Slidesgo">
  <a:themeElements>
    <a:clrScheme name="Simple Light">
      <a:dk1>
        <a:srgbClr val="3B342A"/>
      </a:dk1>
      <a:lt1>
        <a:srgbClr val="E7E3D9"/>
      </a:lt1>
      <a:dk2>
        <a:srgbClr val="B4B17E"/>
      </a:dk2>
      <a:lt2>
        <a:srgbClr val="3D8994"/>
      </a:lt2>
      <a:accent1>
        <a:srgbClr val="FFFFFF"/>
      </a:accent1>
      <a:accent2>
        <a:srgbClr val="7EC5C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B34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756</Words>
  <Application>Microsoft Office PowerPoint</Application>
  <PresentationFormat>Prezentácia na obrazovke (16:9)</PresentationFormat>
  <Paragraphs>59</Paragraphs>
  <Slides>10</Slides>
  <Notes>10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6" baseType="lpstr">
      <vt:lpstr>Satisfy</vt:lpstr>
      <vt:lpstr>Arial</vt:lpstr>
      <vt:lpstr>Wingdings</vt:lpstr>
      <vt:lpstr>Bebas Neue</vt:lpstr>
      <vt:lpstr>Handlee</vt:lpstr>
      <vt:lpstr>Cream Paper Scrapbook - South Korea Travel Planning by Slidesgo</vt:lpstr>
      <vt:lpstr>„Work experience as a new way to successful career and self-knowledge.“,</vt:lpstr>
      <vt:lpstr>My first day in Irealnd</vt:lpstr>
      <vt:lpstr>My work experience</vt:lpstr>
      <vt:lpstr>My activities and responsibilities</vt:lpstr>
      <vt:lpstr>Skills </vt:lpstr>
      <vt:lpstr>Contribution for my future career and study</vt:lpstr>
      <vt:lpstr>Diversity</vt:lpstr>
      <vt:lpstr>The message for future students in mobility:</vt:lpstr>
      <vt:lpstr>Why would I recommend this work experience for other students?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„Work experience as a new way to successful career and self-knowledge.“,</dc:title>
  <dc:creator>Iveta.Siblova</dc:creator>
  <cp:lastModifiedBy>Mária Kullová</cp:lastModifiedBy>
  <cp:revision>21</cp:revision>
  <dcterms:modified xsi:type="dcterms:W3CDTF">2023-06-03T11:54:03Z</dcterms:modified>
</cp:coreProperties>
</file>